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3" r:id="rId4"/>
    <p:sldId id="277" r:id="rId5"/>
    <p:sldId id="264" r:id="rId6"/>
    <p:sldId id="265" r:id="rId7"/>
    <p:sldId id="262" r:id="rId8"/>
    <p:sldId id="278" r:id="rId9"/>
    <p:sldId id="266" r:id="rId10"/>
    <p:sldId id="267" r:id="rId11"/>
    <p:sldId id="283" r:id="rId12"/>
    <p:sldId id="268" r:id="rId13"/>
    <p:sldId id="279" r:id="rId14"/>
    <p:sldId id="269" r:id="rId15"/>
    <p:sldId id="270" r:id="rId16"/>
    <p:sldId id="272" r:id="rId17"/>
    <p:sldId id="273" r:id="rId18"/>
    <p:sldId id="282" r:id="rId19"/>
    <p:sldId id="280" r:id="rId20"/>
    <p:sldId id="271" r:id="rId21"/>
    <p:sldId id="275" r:id="rId22"/>
    <p:sldId id="281" r:id="rId23"/>
    <p:sldId id="27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2B01"/>
    <a:srgbClr val="B94900"/>
    <a:srgbClr val="712703"/>
    <a:srgbClr val="92300F"/>
    <a:srgbClr val="A9915D"/>
    <a:srgbClr val="AD9861"/>
    <a:srgbClr val="8A733F"/>
    <a:srgbClr val="FCFCE9"/>
    <a:srgbClr val="F5F1BF"/>
    <a:srgbClr val="B39E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 varScale="1">
        <p:scale>
          <a:sx n="68" d="100"/>
          <a:sy n="68" d="100"/>
        </p:scale>
        <p:origin x="34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9.jpeg"/><Relationship Id="rId7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20.jpeg"/><Relationship Id="rId5" Type="http://schemas.openxmlformats.org/officeDocument/2006/relationships/image" Target="../media/image11.jpeg"/><Relationship Id="rId10" Type="http://schemas.openxmlformats.org/officeDocument/2006/relationships/image" Target="../media/image19.jpeg"/><Relationship Id="rId4" Type="http://schemas.openxmlformats.org/officeDocument/2006/relationships/image" Target="../media/image10.jpeg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1610" y="120769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65005" y="1850065"/>
            <a:ext cx="5295014" cy="99001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>
              <a:lnSpc>
                <a:spcPts val="7000"/>
              </a:lnSpc>
            </a:pPr>
            <a:r>
              <a:rPr lang="ru-RU" sz="5400" b="1" dirty="0" smtClean="0">
                <a:ln w="19050">
                  <a:noFill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FuturisXC" panose="04000500000000000000" pitchFamily="82" charset="0"/>
                <a:ea typeface="Tahoma" panose="020B0604030504040204" pitchFamily="34" charset="0"/>
                <a:cs typeface="Gotham Pro Black" panose="02000903040000020004" pitchFamily="50" charset="0"/>
              </a:rPr>
              <a:t>МАТЕМАТИКА</a:t>
            </a:r>
            <a:endParaRPr lang="ru-RU" sz="5400" b="1" dirty="0">
              <a:ln w="19050">
                <a:noFill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FuturisXC" panose="04000500000000000000" pitchFamily="82" charset="0"/>
              <a:ea typeface="Tahoma" panose="020B0604030504040204" pitchFamily="34" charset="0"/>
              <a:cs typeface="Gotham Pro Black" panose="02000903040000020004" pitchFamily="50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17531" y="3549769"/>
            <a:ext cx="263795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sz="2200" i="1" dirty="0">
              <a:latin typeface="FuturaDemiCTT" pitchFamily="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pic>
        <p:nvPicPr>
          <p:cNvPr id="20485" name="Picture 5" descr="https://clip.cookdiary.net/sites/default/files/wallpaper/apple-fruit-clipart/482660/apple-fruit-clipart-tiny-apple-482660-83383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5214" y="370800"/>
            <a:ext cx="2988707" cy="2319237"/>
          </a:xfrm>
          <a:prstGeom prst="rect">
            <a:avLst/>
          </a:prstGeom>
          <a:noFill/>
        </p:spPr>
      </p:pic>
      <p:pic>
        <p:nvPicPr>
          <p:cNvPr id="6" name="Picture 5" descr="https://clip.cookdiary.net/sites/default/files/wallpaper/apple-fruit-clipart/482660/apple-fruit-clipart-tiny-apple-482660-8338363.jpg"/>
          <p:cNvPicPr>
            <a:picLocks noChangeAspect="1" noChangeArrowheads="1"/>
          </p:cNvPicPr>
          <p:nvPr/>
        </p:nvPicPr>
        <p:blipFill>
          <a:blip r:embed="rId3" cstate="print"/>
          <a:srcRect t="73715" r="48282"/>
          <a:stretch>
            <a:fillRect/>
          </a:stretch>
        </p:blipFill>
        <p:spPr bwMode="auto">
          <a:xfrm>
            <a:off x="5450515" y="425302"/>
            <a:ext cx="1545708" cy="609600"/>
          </a:xfrm>
          <a:prstGeom prst="rect">
            <a:avLst/>
          </a:prstGeom>
          <a:noFill/>
        </p:spPr>
      </p:pic>
      <p:pic>
        <p:nvPicPr>
          <p:cNvPr id="20487" name="Picture 7" descr="https://st2.depositphotos.com/2945617/8585/v/950/depositphotos_85857924-stock-illustration-cute-cartoon-boy-and-gir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6554" y="1116419"/>
            <a:ext cx="2449400" cy="185618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945757" y="3381153"/>
            <a:ext cx="28495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10-2=</a:t>
            </a:r>
            <a:endParaRPr lang="ru-RU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44409" y="3413052"/>
            <a:ext cx="21158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  <a:endParaRPr lang="ru-RU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pic>
        <p:nvPicPr>
          <p:cNvPr id="3" name="Picture 2" descr="http://s57.radikal.ru/i155/1107/f0/caa4618f138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92719" y="0"/>
            <a:ext cx="5183858" cy="5721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avatars.mds.yandex.net/get-pdb/901820/fcf12c34-51d7-496d-bf5e-7a7a36f07a92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8812" y="0"/>
            <a:ext cx="915463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05516" y="1052623"/>
            <a:ext cx="59010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№3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Логические задачи.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pic>
        <p:nvPicPr>
          <p:cNvPr id="23554" name="Picture 2" descr="https://avatars.mds.yandex.net/get-pdb/2496928/5383f871-5fa5-453a-a7a4-7c1348616e78/s1200?webp=fal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4802" y="361507"/>
            <a:ext cx="3042997" cy="2838894"/>
          </a:xfrm>
          <a:prstGeom prst="rect">
            <a:avLst/>
          </a:prstGeom>
          <a:noFill/>
        </p:spPr>
      </p:pic>
      <p:pic>
        <p:nvPicPr>
          <p:cNvPr id="5" name="Picture 2" descr="https://avatars.mds.yandex.net/get-pdb/2496928/5383f871-5fa5-453a-a7a4-7c1348616e78/s1200?webp=fal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4317" y="386316"/>
            <a:ext cx="3042997" cy="2838894"/>
          </a:xfrm>
          <a:prstGeom prst="rect">
            <a:avLst/>
          </a:prstGeom>
          <a:noFill/>
        </p:spPr>
      </p:pic>
      <p:pic>
        <p:nvPicPr>
          <p:cNvPr id="23558" name="Picture 6" descr="https://ds02.infourok.ru/uploads/ex/0dc9/0004dc40-fdde65e7/hello_html_37e16e5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18550" y="3179136"/>
            <a:ext cx="2466641" cy="2639178"/>
          </a:xfrm>
          <a:prstGeom prst="rect">
            <a:avLst/>
          </a:prstGeom>
          <a:noFill/>
        </p:spPr>
      </p:pic>
      <p:pic>
        <p:nvPicPr>
          <p:cNvPr id="7" name="Picture 6" descr="https://ds02.infourok.ru/uploads/ex/0dc9/0004dc40-fdde65e7/hello_html_37e16e5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69981" y="3235842"/>
            <a:ext cx="2385238" cy="255208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062716" y="0"/>
            <a:ext cx="40829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pic>
        <p:nvPicPr>
          <p:cNvPr id="22532" name="Picture 4" descr="https://ds04.infourok.ru/uploads/ex/12b9/00154868-23da6adf/img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3102" y="568732"/>
            <a:ext cx="6727011" cy="50452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7170" name="Picture 2" descr="https://printonic.ru/uploads/images/2016/04/04/img_5702bb76f11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2815" y="2326216"/>
            <a:ext cx="3376656" cy="3809482"/>
          </a:xfrm>
          <a:prstGeom prst="rect">
            <a:avLst/>
          </a:prstGeom>
          <a:noFill/>
        </p:spPr>
      </p:pic>
      <p:pic>
        <p:nvPicPr>
          <p:cNvPr id="6" name="Picture 2" descr="https://printonic.ru/uploads/images/2016/04/04/img_5702bb76f11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7001" y="2340393"/>
            <a:ext cx="3376656" cy="3809482"/>
          </a:xfrm>
          <a:prstGeom prst="rect">
            <a:avLst/>
          </a:prstGeom>
          <a:noFill/>
        </p:spPr>
      </p:pic>
      <p:pic>
        <p:nvPicPr>
          <p:cNvPr id="25606" name="Picture 6" descr="http://video.beeline.kg/video/img/TS_Vremena_goda_2_yanva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64998" y="799988"/>
            <a:ext cx="6613220" cy="41228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ds04.infourok.ru/uploads/ex/0264/0017958b-5c896f38/img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pic>
        <p:nvPicPr>
          <p:cNvPr id="35842" name="Picture 2" descr="http://s57.radikal.ru/i155/1107/f0/caa4618f138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92719" y="-80068"/>
            <a:ext cx="5256397" cy="58019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62986" y="1212112"/>
            <a:ext cx="62094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№4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«Назови соседа»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54921" y="949624"/>
            <a:ext cx="26379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endParaRPr lang="ru-RU" sz="2400" i="1" dirty="0">
              <a:latin typeface="FuturaDemiCTT" pitchFamily="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6950" y="364849"/>
            <a:ext cx="47300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3200" b="1" i="1" dirty="0">
              <a:ln w="9525">
                <a:noFill/>
              </a:ln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FuturisXC" panose="04000500000000000000" pitchFamily="8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pic>
        <p:nvPicPr>
          <p:cNvPr id="1033" name="Picture 9" descr="https://fs03.metod-kopilka.ru/images/doc/16/10410/img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9930" y="675056"/>
            <a:ext cx="5664126" cy="4248095"/>
          </a:xfrm>
          <a:prstGeom prst="rect">
            <a:avLst/>
          </a:prstGeom>
          <a:noFill/>
        </p:spPr>
      </p:pic>
      <p:pic>
        <p:nvPicPr>
          <p:cNvPr id="1035" name="Picture 11" descr="https://krot.info/uploads/posts/2020-01/1579455756_27-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0" y="261767"/>
            <a:ext cx="4678326" cy="563653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892056" y="1307805"/>
            <a:ext cx="35300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Ребята, помогите, пожалуйста, выполнить задания, которые мне задал мой брат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Знайка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А я вам обещаю, что пойду в школу и буду учиться.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389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t2.depositphotos.com/1005091/9807/v/950/depositphotos_98076472-stock-illustration-snake-with-numbers-theme-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753832" y="0"/>
            <a:ext cx="39978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3" name="Picture 7" descr="https://thumbs.dreamstime.com/z/%D0%BF%D0%BE%D1%87%D1%82%D0%B0-%D1%8C%D0%BE%D0%BD-%D1%81%D1%8B%D1%87%D0%B0-%D0%BF%D1%80%D0%B8%D0%BD%D0%B5%D1%81-%D0%BF%D0%B8%D1%81%D1%8C%D0%BC%D0%BE-47952514.jpg"/>
          <p:cNvPicPr>
            <a:picLocks noChangeAspect="1" noChangeArrowheads="1"/>
          </p:cNvPicPr>
          <p:nvPr/>
        </p:nvPicPr>
        <p:blipFill>
          <a:blip r:embed="rId3" cstate="print"/>
          <a:srcRect b="8978"/>
          <a:stretch>
            <a:fillRect/>
          </a:stretch>
        </p:blipFill>
        <p:spPr bwMode="auto">
          <a:xfrm>
            <a:off x="1461490" y="308346"/>
            <a:ext cx="6281638" cy="43806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ds05.infourok.ru/uploads/ex/0a7f/00050006-7a3f7948/img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i.ytimg.com/vi/FQGDEeYOTE8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17410" name="Picture 2" descr="https://www.culture.ru/storage/images/76d2f6fcdaf21dfdc9ad90fec4045d98/753a6fcac4038663b1d3b8cfbcf87fc5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5585" y="412621"/>
            <a:ext cx="6935160" cy="52013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59117" y="3244334"/>
            <a:ext cx="16257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-1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33107" y="1562986"/>
            <a:ext cx="579474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№1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Знаете ли вы дни недели?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88141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4" name="Picture 2" descr="https://avatars.mds.yandex.net/get-pdb/998741/eee91a84-9bd6-4e51-b156-fb23f26f832c/s1200?webp=false"/>
          <p:cNvPicPr>
            <a:picLocks noChangeAspect="1" noChangeArrowheads="1"/>
          </p:cNvPicPr>
          <p:nvPr/>
        </p:nvPicPr>
        <p:blipFill>
          <a:blip r:embed="rId3" cstate="print"/>
          <a:srcRect t="10840"/>
          <a:stretch>
            <a:fillRect/>
          </a:stretch>
        </p:blipFill>
        <p:spPr bwMode="auto">
          <a:xfrm>
            <a:off x="2200939" y="563527"/>
            <a:ext cx="4600270" cy="49849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pic>
        <p:nvPicPr>
          <p:cNvPr id="3" name="Picture 18" descr="https://i.ytimg.com/vi/H0KdWPgJuVk/maxresdefault.jpg"/>
          <p:cNvPicPr>
            <a:picLocks noChangeAspect="1" noChangeArrowheads="1"/>
          </p:cNvPicPr>
          <p:nvPr/>
        </p:nvPicPr>
        <p:blipFill>
          <a:blip r:embed="rId3" cstate="print"/>
          <a:srcRect l="10147" t="36078" r="13074" b="30600"/>
          <a:stretch>
            <a:fillRect/>
          </a:stretch>
        </p:blipFill>
        <p:spPr bwMode="auto">
          <a:xfrm>
            <a:off x="871870" y="276446"/>
            <a:ext cx="7240772" cy="1767648"/>
          </a:xfrm>
          <a:prstGeom prst="rect">
            <a:avLst/>
          </a:prstGeom>
          <a:noFill/>
        </p:spPr>
      </p:pic>
      <p:pic>
        <p:nvPicPr>
          <p:cNvPr id="4" name="Picture 20" descr="https://i.ytimg.com/vi/H0KdWPgJuVk/maxresdefault.jpg"/>
          <p:cNvPicPr>
            <a:picLocks noChangeAspect="1" noChangeArrowheads="1"/>
          </p:cNvPicPr>
          <p:nvPr/>
        </p:nvPicPr>
        <p:blipFill>
          <a:blip r:embed="rId3" cstate="print"/>
          <a:srcRect l="11631" t="2053" r="13151" b="63760"/>
          <a:stretch>
            <a:fillRect/>
          </a:stretch>
        </p:blipFill>
        <p:spPr bwMode="auto">
          <a:xfrm>
            <a:off x="903769" y="2073349"/>
            <a:ext cx="7278068" cy="1860698"/>
          </a:xfrm>
          <a:prstGeom prst="rect">
            <a:avLst/>
          </a:prstGeom>
          <a:noFill/>
        </p:spPr>
      </p:pic>
      <p:pic>
        <p:nvPicPr>
          <p:cNvPr id="5" name="Picture 4" descr="https://im0-tub-ru.yandex.net/i?id=8185d6229536c656bd53d98d6290778d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9609" y="4295553"/>
            <a:ext cx="1892595" cy="1238073"/>
          </a:xfrm>
          <a:prstGeom prst="rect">
            <a:avLst/>
          </a:prstGeom>
          <a:noFill/>
        </p:spPr>
      </p:pic>
      <p:pic>
        <p:nvPicPr>
          <p:cNvPr id="6" name="Picture 6" descr="https://avatars.mds.yandex.net/get-pdb/2497711/bb66aca5-6419-43f1-b80d-b8b5c7b718db/s1200?webp=fals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14474" y="4146698"/>
            <a:ext cx="979518" cy="1233376"/>
          </a:xfrm>
          <a:prstGeom prst="rect">
            <a:avLst/>
          </a:prstGeom>
          <a:noFill/>
        </p:spPr>
      </p:pic>
      <p:pic>
        <p:nvPicPr>
          <p:cNvPr id="7" name="Picture 8" descr="https://montessoriself.ru/wp-content/uploads/2014/08/LEV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90970" y="5273750"/>
            <a:ext cx="1213683" cy="1350335"/>
          </a:xfrm>
          <a:prstGeom prst="rect">
            <a:avLst/>
          </a:prstGeom>
          <a:noFill/>
        </p:spPr>
      </p:pic>
      <p:pic>
        <p:nvPicPr>
          <p:cNvPr id="8" name="Picture 10" descr="https://avatars.mds.yandex.net/get-zen_doc/29317/pub_5d4c73a531878200ad373cd0_5d4c7d781e8e3f00ae5d9082/scale_120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75354" y="4157332"/>
            <a:ext cx="1329070" cy="1329070"/>
          </a:xfrm>
          <a:prstGeom prst="rect">
            <a:avLst/>
          </a:prstGeom>
          <a:noFill/>
        </p:spPr>
      </p:pic>
      <p:pic>
        <p:nvPicPr>
          <p:cNvPr id="9" name="Picture 12" descr="https://fs01.vseosvita.ua/01005uli-eeac/0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49380" y="4338085"/>
            <a:ext cx="1077801" cy="1555953"/>
          </a:xfrm>
          <a:prstGeom prst="rect">
            <a:avLst/>
          </a:prstGeom>
          <a:noFill/>
        </p:spPr>
      </p:pic>
      <p:pic>
        <p:nvPicPr>
          <p:cNvPr id="10" name="Picture 16" descr="https://i.pinimg.com/originals/3d/56/a9/3d56a9501909020d5c9d3a2f3f03625f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59079" y="5498194"/>
            <a:ext cx="1414131" cy="135980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009013" y="1201479"/>
            <a:ext cx="15736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ПОНЕДЕЛЬНИК</a:t>
            </a:r>
            <a:endParaRPr lang="ru-RU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4922874" y="1169581"/>
            <a:ext cx="1116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ВТОРНИК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741042" y="1095153"/>
            <a:ext cx="1190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СРЕДА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265274" y="2966484"/>
            <a:ext cx="1137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ЧЕТВЕРГ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009014" y="2934586"/>
            <a:ext cx="126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ПЯТНИЦА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912242" y="2987749"/>
            <a:ext cx="1169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СУББОТА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485860" y="2913321"/>
            <a:ext cx="16905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ВОСКРЕСЕНИЕ</a:t>
            </a:r>
            <a:endParaRPr lang="ru-RU" dirty="0"/>
          </a:p>
        </p:txBody>
      </p:sp>
      <p:pic>
        <p:nvPicPr>
          <p:cNvPr id="18" name="Picture 14" descr="https://i7.pngguru.com/preview/187/819/813/domestic-yak-the-lion-king-simba-african-buffalo-lion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89082" y="4167001"/>
            <a:ext cx="1491585" cy="1128011"/>
          </a:xfrm>
          <a:prstGeom prst="rect">
            <a:avLst/>
          </a:prstGeom>
          <a:noFill/>
        </p:spPr>
      </p:pic>
      <p:pic>
        <p:nvPicPr>
          <p:cNvPr id="16386" name="Picture 2" descr="https://shipovnik.ua/img/2017/05/18491385_1154464321348248_2883130752465914901_o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58000" y="5645795"/>
            <a:ext cx="2286000" cy="12122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98052" y="447645"/>
            <a:ext cx="2637950" cy="577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lphaLcParenR"/>
            </a:pPr>
            <a:r>
              <a:rPr lang="ru-RU" sz="2400" i="1" dirty="0" smtClean="0">
                <a:latin typeface="FuturaDemiCTT" pitchFamily="2" charset="0"/>
                <a:ea typeface="Tahoma" panose="020B0604030504040204" pitchFamily="34" charset="0"/>
                <a:cs typeface="Gotham Pro" panose="02000503040000020004" pitchFamily="50" charset="0"/>
              </a:rPr>
              <a:t>Текст слайда</a:t>
            </a:r>
            <a:endParaRPr lang="ru-RU" sz="2400" i="1" dirty="0">
              <a:latin typeface="FuturaDemiCTT" pitchFamily="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pic>
        <p:nvPicPr>
          <p:cNvPr id="2052" name="Picture 4" descr="https://im0-tub-ru.yandex.net/i?id=8185d6229536c656bd53d98d6290778d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3916"/>
            <a:ext cx="1917923" cy="1254642"/>
          </a:xfrm>
          <a:prstGeom prst="rect">
            <a:avLst/>
          </a:prstGeom>
          <a:noFill/>
        </p:spPr>
      </p:pic>
      <p:pic>
        <p:nvPicPr>
          <p:cNvPr id="2054" name="Picture 6" descr="https://avatars.mds.yandex.net/get-pdb/2497711/bb66aca5-6419-43f1-b80d-b8b5c7b718db/s1200?webp=fal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0948" y="180754"/>
            <a:ext cx="979518" cy="1233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6" name="Picture 8" descr="https://montessoriself.ru/wp-content/uploads/2014/08/LEV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36999" y="170121"/>
            <a:ext cx="1213683" cy="13503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8" name="Picture 10" descr="https://avatars.mds.yandex.net/get-zen_doc/29317/pub_5d4c73a531878200ad373cd0_5d4c7d781e8e3f00ae5d9082/scale_12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1009" y="180755"/>
            <a:ext cx="1329070" cy="1329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0" name="Picture 12" descr="https://fs01.vseosvita.ua/01005uli-eeac/00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31343" y="1"/>
            <a:ext cx="972196" cy="14034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2" name="Picture 14" descr="https://i7.pngguru.com/preview/187/819/813/domestic-yak-the-lion-king-simba-african-buffalo-lion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79658" y="264854"/>
            <a:ext cx="1491585" cy="1128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2" name="Picture 2" descr="https://ds05.infourok.ru/uploads/ex/0032/00027131-15d70727/2/img2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32861" y="1812740"/>
            <a:ext cx="6046528" cy="4534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4" name="Picture 16" descr="https://i.pinimg.com/originals/3d/56/a9/3d56a9501909020d5c9d3a2f3f03625f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99772" y="4795284"/>
            <a:ext cx="1957149" cy="1881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https://shipovnik.ua/img/2017/05/18491385_1154464321348248_2883130752465914901_o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flipH="1">
            <a:off x="-1" y="5499203"/>
            <a:ext cx="2562447" cy="13587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1123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39702" y="1297172"/>
            <a:ext cx="67410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№2</a:t>
            </a:r>
          </a:p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pic>
        <p:nvPicPr>
          <p:cNvPr id="19458" name="Picture 2" descr="C:\Users\Дементьевы\Desktop\работа дистанционно\ФЭМП\козлено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5707" y="765544"/>
            <a:ext cx="1645806" cy="2147777"/>
          </a:xfrm>
          <a:prstGeom prst="rect">
            <a:avLst/>
          </a:prstGeom>
          <a:noFill/>
        </p:spPr>
      </p:pic>
      <p:pic>
        <p:nvPicPr>
          <p:cNvPr id="5" name="Picture 2" descr="C:\Users\Дементьевы\Desktop\работа дистанционно\ФЭМП\козлено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7298" y="726557"/>
            <a:ext cx="1645806" cy="2147777"/>
          </a:xfrm>
          <a:prstGeom prst="rect">
            <a:avLst/>
          </a:prstGeom>
          <a:noFill/>
        </p:spPr>
      </p:pic>
      <p:pic>
        <p:nvPicPr>
          <p:cNvPr id="6" name="Picture 2" descr="C:\Users\Дементьевы\Desktop\работа дистанционно\ФЭМП\козлено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7113" y="762000"/>
            <a:ext cx="1645806" cy="2147777"/>
          </a:xfrm>
          <a:prstGeom prst="rect">
            <a:avLst/>
          </a:prstGeom>
          <a:noFill/>
        </p:spPr>
      </p:pic>
      <p:pic>
        <p:nvPicPr>
          <p:cNvPr id="7" name="Picture 2" descr="C:\Users\Дементьевы\Desktop\работа дистанционно\ФЭМП\козлено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4396" y="786808"/>
            <a:ext cx="1645806" cy="2147777"/>
          </a:xfrm>
          <a:prstGeom prst="rect">
            <a:avLst/>
          </a:prstGeom>
          <a:noFill/>
        </p:spPr>
      </p:pic>
      <p:pic>
        <p:nvPicPr>
          <p:cNvPr id="8" name="Picture 2" descr="C:\Users\Дементьевы\Desktop\работа дистанционно\ФЭМП\козлено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829" y="3030278"/>
            <a:ext cx="1645806" cy="214777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210492" y="3583171"/>
            <a:ext cx="26156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4+1=</a:t>
            </a:r>
            <a:endParaRPr lang="ru-RU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09514" y="0"/>
            <a:ext cx="1847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53963" y="3551275"/>
            <a:ext cx="11589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  <a:endParaRPr lang="ru-RU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562</TotalTime>
  <Words>74</Words>
  <Application>Microsoft Office PowerPoint</Application>
  <PresentationFormat>Экран (4:3)</PresentationFormat>
  <Paragraphs>23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3" baseType="lpstr">
      <vt:lpstr>Arial</vt:lpstr>
      <vt:lpstr>Calibri</vt:lpstr>
      <vt:lpstr>Calibri Light</vt:lpstr>
      <vt:lpstr>FuturaDemiCTT</vt:lpstr>
      <vt:lpstr>FuturisXC</vt:lpstr>
      <vt:lpstr>Gotham Pro</vt:lpstr>
      <vt:lpstr>Gotham Pro Black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Admin</cp:lastModifiedBy>
  <cp:revision>89</cp:revision>
  <dcterms:created xsi:type="dcterms:W3CDTF">2013-11-19T05:52:05Z</dcterms:created>
  <dcterms:modified xsi:type="dcterms:W3CDTF">2020-04-25T07:24:48Z</dcterms:modified>
</cp:coreProperties>
</file>