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Тема: « Давление воздуха и вакуум».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mtClean="0"/>
              <a:t>Исследовательский проект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ель проекта: Посредством различных опытов исследовать, что происходит, когд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85728"/>
            <a:ext cx="700092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Идея проекта </a:t>
            </a:r>
            <a:endParaRPr lang="ru-RU" dirty="0"/>
          </a:p>
        </p:txBody>
      </p:sp>
      <p:pic>
        <p:nvPicPr>
          <p:cNvPr id="4" name="Содержимое 3" descr="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57298"/>
            <a:ext cx="442912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Опыт с листьями салата. 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500306"/>
            <a:ext cx="471487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Отто</a:t>
            </a:r>
            <a:r>
              <a:rPr lang="ru-RU" dirty="0" smtClean="0"/>
              <a:t> фон </a:t>
            </a:r>
            <a:r>
              <a:rPr lang="ru-RU" dirty="0" err="1" smtClean="0"/>
              <a:t>Герике</a:t>
            </a:r>
            <a:r>
              <a:rPr lang="ru-RU" dirty="0" smtClean="0"/>
              <a:t> и его исследования</a:t>
            </a:r>
            <a:endParaRPr lang="ru-RU" dirty="0"/>
          </a:p>
        </p:txBody>
      </p:sp>
      <p:pic>
        <p:nvPicPr>
          <p:cNvPr id="4" name="Содержимое 3" descr="Отто фон Герике Отто фон Герике доказал, что бывает пространство без воздуха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357298"/>
            <a:ext cx="650085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6" name="Содержимое 5" descr="Опыт с листьями салата. 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785794"/>
            <a:ext cx="735811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Хранение в вакуумных упаковках</a:t>
            </a:r>
            <a:endParaRPr lang="ru-RU" dirty="0"/>
          </a:p>
        </p:txBody>
      </p:sp>
      <p:pic>
        <p:nvPicPr>
          <p:cNvPr id="4" name="Содержимое 3" descr="https://ds04.infourok.ru/uploads/ex/0125/0010414c-2f692466/310/img19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6929486" cy="492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7149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Вакуум </a:t>
            </a:r>
            <a:r>
              <a:rPr lang="ru-RU" dirty="0" err="1" smtClean="0"/>
              <a:t>полезен.В</a:t>
            </a:r>
            <a:r>
              <a:rPr lang="ru-RU" dirty="0" smtClean="0"/>
              <a:t> вакуумных упаковках продукты хранятся долго</a:t>
            </a:r>
            <a:endParaRPr lang="ru-RU" dirty="0"/>
          </a:p>
        </p:txBody>
      </p:sp>
      <p:pic>
        <p:nvPicPr>
          <p:cNvPr id="4" name="Содержимое 3" descr="https://ds04.infourok.ru/uploads/ex/0125/0010414c-2f692466/310/img19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643050"/>
            <a:ext cx="878687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ывод Оказывается, так как пищевые продукты на воздухе портятся, для их сохр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3438" cy="3786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Вывод: Таким образом, гипотеза подтвердилась. Безвоздушное или маловоздушно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786190"/>
            <a:ext cx="450056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 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ds04.infourok.ru/uploads/ex/0125/0010414c-2f692466/310/img1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786190"/>
            <a:ext cx="4643438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133</TotalTime>
  <Words>31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Тема: « Давление воздуха и вакуум».</vt:lpstr>
      <vt:lpstr>Слайд 2</vt:lpstr>
      <vt:lpstr>            Идея проекта </vt:lpstr>
      <vt:lpstr>Отто фон Герике и его исследования</vt:lpstr>
      <vt:lpstr>    </vt:lpstr>
      <vt:lpstr>Хранение в вакуумных упаковках</vt:lpstr>
      <vt:lpstr>Вакуум полезен.В вакуумных упаковках продукты хранятся долго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 Давление воздуха и вакуум».</dc:title>
  <cp:lastModifiedBy>Admin</cp:lastModifiedBy>
  <cp:revision>25</cp:revision>
  <dcterms:modified xsi:type="dcterms:W3CDTF">2022-08-22T17:17:26Z</dcterms:modified>
</cp:coreProperties>
</file>