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16016" y="2492896"/>
            <a:ext cx="3313355" cy="1702160"/>
          </a:xfrm>
        </p:spPr>
        <p:txBody>
          <a:bodyPr>
            <a:noAutofit/>
          </a:bodyPr>
          <a:lstStyle/>
          <a:p>
            <a:r>
              <a:rPr lang="en-US" sz="6000" b="1" dirty="0" smtClean="0"/>
              <a:t>My family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421080"/>
            <a:ext cx="3672407" cy="1600208"/>
          </a:xfrm>
        </p:spPr>
        <p:txBody>
          <a:bodyPr>
            <a:noAutofit/>
          </a:bodyPr>
          <a:lstStyle/>
          <a:p>
            <a:r>
              <a:rPr lang="ru-RU" dirty="0" smtClean="0"/>
              <a:t>Автор презентации</a:t>
            </a:r>
          </a:p>
          <a:p>
            <a:r>
              <a:rPr lang="ru-RU" dirty="0" smtClean="0"/>
              <a:t>Николаева Любовь Викторовна</a:t>
            </a:r>
          </a:p>
          <a:p>
            <a:r>
              <a:rPr lang="ru-RU" dirty="0" smtClean="0"/>
              <a:t>Учитель МБОУ «ЦО №2 им. Короленко В.Г.»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61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Папа и мама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697" y="2324100"/>
            <a:ext cx="3843619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886387" y="3861048"/>
            <a:ext cx="1584176" cy="136815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Father</a:t>
            </a:r>
            <a:endParaRPr lang="ru-RU" sz="3200" b="1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732240" y="4005064"/>
            <a:ext cx="1728192" cy="1224136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Mother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983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Бабушка и дедушка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64482"/>
            <a:ext cx="2901742" cy="3769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611560" y="4095074"/>
            <a:ext cx="2448272" cy="12601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grandmother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56176" y="4041068"/>
            <a:ext cx="2376263" cy="136815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Arial"/>
              </a:rPr>
              <a:t>grandfather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1262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Брат и сестра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5781" y="2324100"/>
            <a:ext cx="37314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27584" y="4005063"/>
            <a:ext cx="1944216" cy="13356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brother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16216" y="4116555"/>
            <a:ext cx="1872208" cy="12241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sister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0723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Тётя и дядя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1755"/>
            <a:ext cx="1483521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61383"/>
            <a:ext cx="1850956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899592" y="4061583"/>
            <a:ext cx="1584176" cy="1455649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aunt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60232" y="4077072"/>
            <a:ext cx="1728192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000000"/>
                </a:solidFill>
              </a:rPr>
              <a:t>uncle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3594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Я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24100"/>
            <a:ext cx="4464495" cy="3409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03848" y="5517232"/>
            <a:ext cx="266429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And me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6411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Father, mother, sister, brother,</a:t>
            </a:r>
            <a:br>
              <a:rPr lang="en-US" sz="3200" b="1" dirty="0"/>
            </a:br>
            <a:r>
              <a:rPr lang="en-US" sz="3200" b="1" dirty="0"/>
              <a:t>Hand in hand with one another.</a:t>
            </a:r>
            <a:endParaRPr lang="ru-RU" sz="32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24100"/>
            <a:ext cx="6696744" cy="39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760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348880"/>
            <a:ext cx="7024744" cy="2448272"/>
          </a:xfrm>
          <a:scene3d>
            <a:camera prst="perspectiveContrastingRightFacing"/>
            <a:lightRig rig="threePt" dir="t"/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Goodbye</a:t>
            </a:r>
            <a:r>
              <a:rPr lang="ru-RU" sz="6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ru-RU" sz="6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19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133</TotalTime>
  <Words>52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My family</vt:lpstr>
      <vt:lpstr>Папа и мама</vt:lpstr>
      <vt:lpstr>Бабушка и дедушка</vt:lpstr>
      <vt:lpstr>Брат и сестра</vt:lpstr>
      <vt:lpstr>Тётя и дядя</vt:lpstr>
      <vt:lpstr>И Я</vt:lpstr>
      <vt:lpstr>Father, mother, sister, brother, Hand in hand with one another.</vt:lpstr>
      <vt:lpstr>Goodbye!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Любовь</dc:creator>
  <cp:lastModifiedBy>Любовь Фёдорова</cp:lastModifiedBy>
  <cp:revision>9</cp:revision>
  <dcterms:created xsi:type="dcterms:W3CDTF">2022-08-22T17:01:28Z</dcterms:created>
  <dcterms:modified xsi:type="dcterms:W3CDTF">2022-08-22T19:26:14Z</dcterms:modified>
</cp:coreProperties>
</file>