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81" r:id="rId4"/>
    <p:sldId id="258" r:id="rId5"/>
    <p:sldId id="279" r:id="rId6"/>
    <p:sldId id="259" r:id="rId7"/>
    <p:sldId id="260" r:id="rId8"/>
    <p:sldId id="278" r:id="rId9"/>
    <p:sldId id="261" r:id="rId10"/>
    <p:sldId id="262" r:id="rId11"/>
    <p:sldId id="266" r:id="rId12"/>
    <p:sldId id="265" r:id="rId13"/>
    <p:sldId id="264" r:id="rId14"/>
    <p:sldId id="263" r:id="rId15"/>
    <p:sldId id="267" r:id="rId16"/>
    <p:sldId id="268" r:id="rId17"/>
    <p:sldId id="271" r:id="rId18"/>
    <p:sldId id="270" r:id="rId19"/>
    <p:sldId id="269" r:id="rId20"/>
    <p:sldId id="277" r:id="rId21"/>
    <p:sldId id="276" r:id="rId22"/>
    <p:sldId id="280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7456" autoAdjust="0"/>
    <p:restoredTop sz="94624" autoAdjust="0"/>
  </p:normalViewPr>
  <p:slideViewPr>
    <p:cSldViewPr>
      <p:cViewPr>
        <p:scale>
          <a:sx n="70" d="100"/>
          <a:sy n="70" d="100"/>
        </p:scale>
        <p:origin x="-2814" y="-9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7860D-7182-4CC0-9EC9-FF029CCC6A79}" type="datetimeFigureOut">
              <a:rPr lang="ru-RU" smtClean="0"/>
              <a:pPr/>
              <a:t>22.07.2021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B1C48-EC8A-4C18-AB8D-0A5B133DAE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7860D-7182-4CC0-9EC9-FF029CCC6A79}" type="datetimeFigureOut">
              <a:rPr lang="ru-RU" smtClean="0"/>
              <a:pPr/>
              <a:t>22.07.2021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B1C48-EC8A-4C18-AB8D-0A5B133DAE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7860D-7182-4CC0-9EC9-FF029CCC6A79}" type="datetimeFigureOut">
              <a:rPr lang="ru-RU" smtClean="0"/>
              <a:pPr/>
              <a:t>22.07.2021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B1C48-EC8A-4C18-AB8D-0A5B133DAE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7860D-7182-4CC0-9EC9-FF029CCC6A79}" type="datetimeFigureOut">
              <a:rPr lang="ru-RU" smtClean="0"/>
              <a:pPr/>
              <a:t>22.07.2021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B1C48-EC8A-4C18-AB8D-0A5B133DAE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7860D-7182-4CC0-9EC9-FF029CCC6A79}" type="datetimeFigureOut">
              <a:rPr lang="ru-RU" smtClean="0"/>
              <a:pPr/>
              <a:t>22.07.2021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B1C48-EC8A-4C18-AB8D-0A5B133DAE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7860D-7182-4CC0-9EC9-FF029CCC6A79}" type="datetimeFigureOut">
              <a:rPr lang="ru-RU" smtClean="0"/>
              <a:pPr/>
              <a:t>22.07.2021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B1C48-EC8A-4C18-AB8D-0A5B133DAE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7860D-7182-4CC0-9EC9-FF029CCC6A79}" type="datetimeFigureOut">
              <a:rPr lang="ru-RU" smtClean="0"/>
              <a:pPr/>
              <a:t>22.07.2021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B1C48-EC8A-4C18-AB8D-0A5B133DAE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7860D-7182-4CC0-9EC9-FF029CCC6A79}" type="datetimeFigureOut">
              <a:rPr lang="ru-RU" smtClean="0"/>
              <a:pPr/>
              <a:t>22.07.2021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B1C48-EC8A-4C18-AB8D-0A5B133DAE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7860D-7182-4CC0-9EC9-FF029CCC6A79}" type="datetimeFigureOut">
              <a:rPr lang="ru-RU" smtClean="0"/>
              <a:pPr/>
              <a:t>22.07.2021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B1C48-EC8A-4C18-AB8D-0A5B133DAE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7860D-7182-4CC0-9EC9-FF029CCC6A79}" type="datetimeFigureOut">
              <a:rPr lang="ru-RU" smtClean="0"/>
              <a:pPr/>
              <a:t>22.07.2021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B1C48-EC8A-4C18-AB8D-0A5B133DAE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7860D-7182-4CC0-9EC9-FF029CCC6A79}" type="datetimeFigureOut">
              <a:rPr lang="ru-RU" smtClean="0"/>
              <a:pPr/>
              <a:t>22.07.2021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B1C48-EC8A-4C18-AB8D-0A5B133DAE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E7860D-7182-4CC0-9EC9-FF029CCC6A79}" type="datetimeFigureOut">
              <a:rPr lang="ru-RU" smtClean="0"/>
              <a:pPr/>
              <a:t>22.07.2021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AB1C48-EC8A-4C18-AB8D-0A5B133DAEF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Небо, облака Легкие облачка фон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5384"/>
          </a:xfrm>
          <a:prstGeom prst="rect">
            <a:avLst/>
          </a:prstGeom>
          <a:noFill/>
        </p:spPr>
      </p:pic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0" y="131798"/>
            <a:ext cx="8028384" cy="52322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Вверх-вниз, вверх-вниз! </a:t>
            </a:r>
            <a:b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Мы взлетим, как стая птиц. </a:t>
            </a:r>
            <a:b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Вознесёмся к небесам — </a:t>
            </a:r>
            <a:b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Прикоснёмся к чудесам. </a:t>
            </a:r>
            <a:b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 вернёмся мы назад — </a:t>
            </a:r>
            <a:b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Попадаем снова в сад. </a:t>
            </a:r>
            <a:b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Отгадай-ка ты скорее, </a:t>
            </a:r>
            <a:b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 качает нас? 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Картинки по запросу анимация качели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4709787" y="2646262"/>
            <a:ext cx="4464496" cy="3333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Небо, облака Легкие облачка фон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5384"/>
          </a:xfrm>
          <a:prstGeom prst="rect">
            <a:avLst/>
          </a:prstGeom>
          <a:noFill/>
        </p:spPr>
      </p:pic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0" y="2594010"/>
            <a:ext cx="802838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pic>
        <p:nvPicPr>
          <p:cNvPr id="6" name="Рисунок 5" descr="C:\Users\User\Desktop\Новая папка (4)\IMG_20180129_095352.jpg"/>
          <p:cNvPicPr/>
          <p:nvPr/>
        </p:nvPicPr>
        <p:blipFill>
          <a:blip r:embed="rId3" cstate="print">
            <a:lum bright="20000" contrast="30000"/>
          </a:blip>
          <a:srcRect/>
          <a:stretch>
            <a:fillRect/>
          </a:stretch>
        </p:blipFill>
        <p:spPr bwMode="auto">
          <a:xfrm>
            <a:off x="179512" y="332656"/>
            <a:ext cx="4104456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User\Desktop\Новая папка (4)\IMG_20180129_100438.jpg"/>
          <p:cNvPicPr/>
          <p:nvPr/>
        </p:nvPicPr>
        <p:blipFill>
          <a:blip r:embed="rId4" cstate="print">
            <a:lum bright="20000" contrast="30000"/>
          </a:blip>
          <a:srcRect/>
          <a:stretch>
            <a:fillRect/>
          </a:stretch>
        </p:blipFill>
        <p:spPr bwMode="auto">
          <a:xfrm>
            <a:off x="4499992" y="1124744"/>
            <a:ext cx="4464496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Небо, облака Легкие облачка фон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5384"/>
          </a:xfrm>
          <a:prstGeom prst="rect">
            <a:avLst/>
          </a:prstGeom>
          <a:noFill/>
        </p:spPr>
      </p:pic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0" y="2594010"/>
            <a:ext cx="802838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pic>
        <p:nvPicPr>
          <p:cNvPr id="6" name="Рисунок 5" descr="C:\Users\User\Desktop\Новая папка (4)\IMG_20180129_104049.jpg"/>
          <p:cNvPicPr/>
          <p:nvPr/>
        </p:nvPicPr>
        <p:blipFill>
          <a:blip r:embed="rId3" cstate="print">
            <a:lum bright="20000" contrast="30000"/>
          </a:blip>
          <a:srcRect/>
          <a:stretch>
            <a:fillRect/>
          </a:stretch>
        </p:blipFill>
        <p:spPr bwMode="auto">
          <a:xfrm>
            <a:off x="251520" y="0"/>
            <a:ext cx="4968552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User\Desktop\Новая папка (4)\IMG_20180129_104127.jpg"/>
          <p:cNvPicPr/>
          <p:nvPr/>
        </p:nvPicPr>
        <p:blipFill>
          <a:blip r:embed="rId4" cstate="print">
            <a:lum bright="20000" contrast="30000"/>
          </a:blip>
          <a:srcRect t="8006"/>
          <a:stretch>
            <a:fillRect/>
          </a:stretch>
        </p:blipFill>
        <p:spPr bwMode="auto">
          <a:xfrm>
            <a:off x="4139952" y="3573016"/>
            <a:ext cx="4809362" cy="328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Небо, облака Легкие облачка фон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5384"/>
          </a:xfrm>
          <a:prstGeom prst="rect">
            <a:avLst/>
          </a:prstGeom>
          <a:noFill/>
        </p:spPr>
      </p:pic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0" y="2594010"/>
            <a:ext cx="802838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pic>
        <p:nvPicPr>
          <p:cNvPr id="6" name="Рисунок 5" descr="C:\Users\User\Desktop\Новая папка (4)\IMG_20180129_101651.jpg"/>
          <p:cNvPicPr/>
          <p:nvPr/>
        </p:nvPicPr>
        <p:blipFill>
          <a:blip r:embed="rId3" cstate="print">
            <a:lum bright="20000" contrast="30000"/>
          </a:blip>
          <a:srcRect l="3932" t="11111"/>
          <a:stretch>
            <a:fillRect/>
          </a:stretch>
        </p:blipFill>
        <p:spPr bwMode="auto">
          <a:xfrm>
            <a:off x="179512" y="188640"/>
            <a:ext cx="3590206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User\Desktop\Новая папка (4)\IMG_20180129_103221.jpg"/>
          <p:cNvPicPr/>
          <p:nvPr/>
        </p:nvPicPr>
        <p:blipFill>
          <a:blip r:embed="rId4" cstate="print">
            <a:lum bright="20000" contrast="30000"/>
          </a:blip>
          <a:srcRect t="7846"/>
          <a:stretch>
            <a:fillRect/>
          </a:stretch>
        </p:blipFill>
        <p:spPr bwMode="auto">
          <a:xfrm flipH="1">
            <a:off x="3779912" y="2924944"/>
            <a:ext cx="5231082" cy="3743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Небо, облака Легкие облачка фон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5384"/>
          </a:xfrm>
          <a:prstGeom prst="rect">
            <a:avLst/>
          </a:prstGeom>
          <a:noFill/>
        </p:spPr>
      </p:pic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0" y="2594010"/>
            <a:ext cx="802838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pic>
        <p:nvPicPr>
          <p:cNvPr id="6" name="Рисунок 5" descr="C:\Users\User\Desktop\Новая папка (4)\IMG_20180129_102401.jpg"/>
          <p:cNvPicPr/>
          <p:nvPr/>
        </p:nvPicPr>
        <p:blipFill>
          <a:blip r:embed="rId3" cstate="print">
            <a:lum bright="20000" contrast="30000"/>
          </a:blip>
          <a:srcRect/>
          <a:stretch>
            <a:fillRect/>
          </a:stretch>
        </p:blipFill>
        <p:spPr bwMode="auto">
          <a:xfrm rot="10800000" flipV="1">
            <a:off x="0" y="188640"/>
            <a:ext cx="4499992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User\Desktop\Новая папка (4)\IMG_20180129_102416.jpg"/>
          <p:cNvPicPr/>
          <p:nvPr/>
        </p:nvPicPr>
        <p:blipFill>
          <a:blip r:embed="rId4" cstate="print">
            <a:lum bright="20000" contrast="30000"/>
          </a:blip>
          <a:srcRect l="13262" t="1955"/>
          <a:stretch>
            <a:fillRect/>
          </a:stretch>
        </p:blipFill>
        <p:spPr bwMode="auto">
          <a:xfrm>
            <a:off x="4644008" y="2564904"/>
            <a:ext cx="4320480" cy="39709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Небо, облака Легкие облачка фон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5384"/>
          </a:xfrm>
          <a:prstGeom prst="rect">
            <a:avLst/>
          </a:prstGeom>
          <a:noFill/>
        </p:spPr>
      </p:pic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0" y="2594010"/>
            <a:ext cx="802838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pic>
        <p:nvPicPr>
          <p:cNvPr id="6" name="Рисунок 5" descr="C:\Users\User\Desktop\Новая папка (4)\IMG_20180129_105949.jpg"/>
          <p:cNvPicPr/>
          <p:nvPr/>
        </p:nvPicPr>
        <p:blipFill>
          <a:blip r:embed="rId3" cstate="print">
            <a:lum bright="20000" contrast="30000"/>
          </a:blip>
          <a:srcRect b="17021"/>
          <a:stretch>
            <a:fillRect/>
          </a:stretch>
        </p:blipFill>
        <p:spPr bwMode="auto">
          <a:xfrm>
            <a:off x="179512" y="188640"/>
            <a:ext cx="4032448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User\Desktop\Новая папка (4)\IMG_20180129_110222.jpg"/>
          <p:cNvPicPr/>
          <p:nvPr/>
        </p:nvPicPr>
        <p:blipFill>
          <a:blip r:embed="rId4" cstate="print">
            <a:lum bright="20000" contrast="30000"/>
          </a:blip>
          <a:srcRect l="4854" b="5681"/>
          <a:stretch>
            <a:fillRect/>
          </a:stretch>
        </p:blipFill>
        <p:spPr bwMode="auto">
          <a:xfrm>
            <a:off x="4139952" y="3068960"/>
            <a:ext cx="4824536" cy="3789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Небо, облака Легкие облачка фон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5384"/>
          </a:xfrm>
          <a:prstGeom prst="rect">
            <a:avLst/>
          </a:prstGeom>
          <a:noFill/>
        </p:spPr>
      </p:pic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0" y="2594010"/>
            <a:ext cx="802838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pic>
        <p:nvPicPr>
          <p:cNvPr id="8" name="Рисунок 7" descr="C:\Users\User\Desktop\Новая папка (4)\IMG_20180129_104316.jpg"/>
          <p:cNvPicPr/>
          <p:nvPr/>
        </p:nvPicPr>
        <p:blipFill>
          <a:blip r:embed="rId3" cstate="print">
            <a:lum bright="20000" contrast="30000"/>
          </a:blip>
          <a:srcRect l="2150" t="6805"/>
          <a:stretch>
            <a:fillRect/>
          </a:stretch>
        </p:blipFill>
        <p:spPr bwMode="auto">
          <a:xfrm>
            <a:off x="179512" y="188640"/>
            <a:ext cx="4104456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:\Users\User\Desktop\Новая папка (4)\IMG_20180129_104446.jpg"/>
          <p:cNvPicPr/>
          <p:nvPr/>
        </p:nvPicPr>
        <p:blipFill>
          <a:blip r:embed="rId4" cstate="print">
            <a:lum bright="20000" contrast="30000"/>
          </a:blip>
          <a:srcRect l="11534"/>
          <a:stretch>
            <a:fillRect/>
          </a:stretch>
        </p:blipFill>
        <p:spPr bwMode="auto">
          <a:xfrm>
            <a:off x="4355976" y="2893892"/>
            <a:ext cx="4536504" cy="37754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Небо, облака Легкие облачка фон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5384"/>
          </a:xfrm>
          <a:prstGeom prst="rect">
            <a:avLst/>
          </a:prstGeom>
          <a:noFill/>
        </p:spPr>
      </p:pic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0" y="2594010"/>
            <a:ext cx="802838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pic>
        <p:nvPicPr>
          <p:cNvPr id="7" name="Рисунок 6" descr="C:\Users\User\Desktop\Новая папка (4)\IMG_20180129_104457.jpg"/>
          <p:cNvPicPr/>
          <p:nvPr/>
        </p:nvPicPr>
        <p:blipFill>
          <a:blip r:embed="rId3" cstate="print">
            <a:lum bright="20000" contrast="30000"/>
          </a:blip>
          <a:srcRect/>
          <a:stretch>
            <a:fillRect/>
          </a:stretch>
        </p:blipFill>
        <p:spPr bwMode="auto">
          <a:xfrm>
            <a:off x="251520" y="188640"/>
            <a:ext cx="3960440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:\Users\User\Desktop\Новая папка (4)\IMG_20180129_104806.jpg"/>
          <p:cNvPicPr/>
          <p:nvPr/>
        </p:nvPicPr>
        <p:blipFill>
          <a:blip r:embed="rId4" cstate="print">
            <a:lum bright="20000" contrast="30000"/>
          </a:blip>
          <a:srcRect r="481" b="976"/>
          <a:stretch>
            <a:fillRect/>
          </a:stretch>
        </p:blipFill>
        <p:spPr bwMode="auto">
          <a:xfrm>
            <a:off x="3995936" y="3068960"/>
            <a:ext cx="4968552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Небо, облака Легкие облачка фон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5384"/>
          </a:xfrm>
          <a:prstGeom prst="rect">
            <a:avLst/>
          </a:prstGeom>
          <a:noFill/>
        </p:spPr>
      </p:pic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0" y="2594010"/>
            <a:ext cx="802838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pic>
        <p:nvPicPr>
          <p:cNvPr id="7" name="Рисунок 6" descr="C:\Users\User\Desktop\Новая папка (4)\IMG_20180129_104847.jpg"/>
          <p:cNvPicPr/>
          <p:nvPr/>
        </p:nvPicPr>
        <p:blipFill>
          <a:blip r:embed="rId3" cstate="print">
            <a:lum bright="20000" contrast="30000"/>
          </a:blip>
          <a:srcRect l="1639" t="2041" r="3279" b="8163"/>
          <a:stretch>
            <a:fillRect/>
          </a:stretch>
        </p:blipFill>
        <p:spPr bwMode="auto">
          <a:xfrm>
            <a:off x="179512" y="188640"/>
            <a:ext cx="4176464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:\Users\User\Desktop\Новая папка (4)\IMG_20180129_105932.jpg"/>
          <p:cNvPicPr/>
          <p:nvPr/>
        </p:nvPicPr>
        <p:blipFill>
          <a:blip r:embed="rId4" cstate="print">
            <a:lum bright="20000" contrast="30000"/>
          </a:blip>
          <a:srcRect l="32246"/>
          <a:stretch>
            <a:fillRect/>
          </a:stretch>
        </p:blipFill>
        <p:spPr bwMode="auto">
          <a:xfrm>
            <a:off x="4427984" y="1916832"/>
            <a:ext cx="4538158" cy="4735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Небо, облака Легкие облачка фон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5384"/>
          </a:xfrm>
          <a:prstGeom prst="rect">
            <a:avLst/>
          </a:prstGeom>
          <a:noFill/>
        </p:spPr>
      </p:pic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0" y="2594010"/>
            <a:ext cx="802838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pic>
        <p:nvPicPr>
          <p:cNvPr id="7" name="Рисунок 6" descr="C:\Users\User\Desktop\Новая папка (4)\IMG_20180129_110207.jpg"/>
          <p:cNvPicPr/>
          <p:nvPr/>
        </p:nvPicPr>
        <p:blipFill>
          <a:blip r:embed="rId3" cstate="print">
            <a:lum bright="20000" contrast="30000"/>
          </a:blip>
          <a:srcRect/>
          <a:stretch>
            <a:fillRect/>
          </a:stretch>
        </p:blipFill>
        <p:spPr bwMode="auto">
          <a:xfrm>
            <a:off x="611560" y="620688"/>
            <a:ext cx="7992887" cy="5400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Небо, облака Легкие облачка фон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5384"/>
          </a:xfrm>
          <a:prstGeom prst="rect">
            <a:avLst/>
          </a:prstGeom>
          <a:noFill/>
        </p:spPr>
      </p:pic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0" y="2594010"/>
            <a:ext cx="802838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pic>
        <p:nvPicPr>
          <p:cNvPr id="7" name="Рисунок 6" descr="C:\Users\User\Desktop\Новая папка (4)\IMG_20180129_110535.jpg"/>
          <p:cNvPicPr/>
          <p:nvPr/>
        </p:nvPicPr>
        <p:blipFill>
          <a:blip r:embed="rId3" cstate="print">
            <a:lum bright="20000" contrast="30000"/>
          </a:blip>
          <a:srcRect b="16667"/>
          <a:stretch>
            <a:fillRect/>
          </a:stretch>
        </p:blipFill>
        <p:spPr bwMode="auto">
          <a:xfrm>
            <a:off x="179512" y="188641"/>
            <a:ext cx="4536504" cy="32403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:\Users\User\Desktop\Новая папка (4)\IMG_20180129_110541.jpg"/>
          <p:cNvPicPr/>
          <p:nvPr/>
        </p:nvPicPr>
        <p:blipFill>
          <a:blip r:embed="rId4" cstate="print">
            <a:lum bright="20000" contrast="30000"/>
          </a:blip>
          <a:srcRect t="6566"/>
          <a:stretch>
            <a:fillRect/>
          </a:stretch>
        </p:blipFill>
        <p:spPr bwMode="auto">
          <a:xfrm>
            <a:off x="4499992" y="2996952"/>
            <a:ext cx="4464496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Небо, облака Легкие облачка фон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7384"/>
            <a:ext cx="9144000" cy="6885384"/>
          </a:xfrm>
          <a:prstGeom prst="rect">
            <a:avLst/>
          </a:prstGeom>
          <a:noFill/>
        </p:spPr>
      </p:pic>
      <p:grpSp>
        <p:nvGrpSpPr>
          <p:cNvPr id="7" name="Группа 6"/>
          <p:cNvGrpSpPr/>
          <p:nvPr/>
        </p:nvGrpSpPr>
        <p:grpSpPr>
          <a:xfrm>
            <a:off x="1547664" y="548680"/>
            <a:ext cx="6120680" cy="5688632"/>
            <a:chOff x="1835696" y="563286"/>
            <a:chExt cx="5483240" cy="5415408"/>
          </a:xfrm>
        </p:grpSpPr>
        <p:pic>
          <p:nvPicPr>
            <p:cNvPr id="8" name="Рисунок 7" descr="https://thumbs.dreamstime.com/z/children-playing-park-vector-illustration-60710310.jpg"/>
            <p:cNvPicPr/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10283"/>
            <a:stretch/>
          </p:blipFill>
          <p:spPr bwMode="auto">
            <a:xfrm>
              <a:off x="1835696" y="2253501"/>
              <a:ext cx="5483240" cy="3725193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 xmlns=""/>
              </a:ext>
            </a:extLst>
          </p:spPr>
        </p:pic>
        <p:sp>
          <p:nvSpPr>
            <p:cNvPr id="5" name="Прямоугольник 4"/>
            <p:cNvSpPr/>
            <p:nvPr/>
          </p:nvSpPr>
          <p:spPr>
            <a:xfrm>
              <a:off x="1977571" y="563286"/>
              <a:ext cx="5188857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flat" dir="t">
                  <a:rot lat="0" lon="0" rev="18900000"/>
                </a:lightRig>
              </a:scene3d>
              <a:sp3d extrusionH="31750" contourW="6350" prstMaterial="powder">
                <a:bevelT w="19050" h="19050" prst="angle"/>
                <a:contourClr>
                  <a:schemeClr val="accent3">
                    <a:tint val="100000"/>
                    <a:shade val="100000"/>
                    <a:satMod val="100000"/>
                    <a:hueMod val="100000"/>
                  </a:schemeClr>
                </a:contourClr>
              </a:sp3d>
            </a:bodyPr>
            <a:lstStyle/>
            <a:p>
              <a:pPr algn="ctr"/>
              <a:r>
                <a:rPr lang="ru-RU" sz="5400" b="1" cap="none" spc="0" dirty="0" smtClean="0">
                  <a:ln/>
                  <a:solidFill>
                    <a:srgbClr val="00B050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Веселые качели</a:t>
              </a:r>
              <a:endParaRPr lang="ru-RU" sz="5400" b="1" cap="none" spc="0" dirty="0">
                <a:ln/>
                <a:solidFill>
                  <a:srgbClr val="00B050"/>
                </a:solidFill>
                <a:effectLst/>
              </a:endParaRPr>
            </a:p>
          </p:txBody>
        </p:sp>
      </p:grpSp>
    </p:spTree>
  </p:cSld>
  <p:clrMapOvr>
    <a:masterClrMapping/>
  </p:clrMapOvr>
  <p:transition spd="med"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Небо, облака Легкие облачка фон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5384"/>
          </a:xfrm>
          <a:prstGeom prst="rect">
            <a:avLst/>
          </a:prstGeom>
          <a:noFill/>
        </p:spPr>
      </p:pic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0" y="2594010"/>
            <a:ext cx="802838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pic>
        <p:nvPicPr>
          <p:cNvPr id="6" name="Рисунок 5" descr="C:\Users\User\Desktop\Новая папка (4)\IMG_20180129_110549.jpg"/>
          <p:cNvPicPr/>
          <p:nvPr/>
        </p:nvPicPr>
        <p:blipFill>
          <a:blip r:embed="rId3" cstate="print">
            <a:lum bright="20000" contrast="30000"/>
          </a:blip>
          <a:srcRect/>
          <a:stretch>
            <a:fillRect/>
          </a:stretch>
        </p:blipFill>
        <p:spPr bwMode="auto">
          <a:xfrm>
            <a:off x="467544" y="332656"/>
            <a:ext cx="8496944" cy="5760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Небо, облака Легкие облачка фон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5384"/>
          </a:xfrm>
          <a:prstGeom prst="rect">
            <a:avLst/>
          </a:prstGeom>
          <a:noFill/>
        </p:spPr>
      </p:pic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0" y="2594010"/>
            <a:ext cx="802838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971" y="404664"/>
            <a:ext cx="9089009" cy="5112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389005" y="289073"/>
            <a:ext cx="8071427" cy="6132336"/>
            <a:chOff x="389005" y="289073"/>
            <a:chExt cx="8071427" cy="6132336"/>
          </a:xfrm>
        </p:grpSpPr>
        <p:pic>
          <p:nvPicPr>
            <p:cNvPr id="2050" name="Picture 2" descr="Похожее изображение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9005" y="289073"/>
              <a:ext cx="5923278" cy="61323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Выноска-облако 3"/>
            <p:cNvSpPr/>
            <p:nvPr/>
          </p:nvSpPr>
          <p:spPr>
            <a:xfrm>
              <a:off x="5652120" y="300188"/>
              <a:ext cx="2808312" cy="1815588"/>
            </a:xfrm>
            <a:prstGeom prst="cloudCallou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dirty="0" smtClean="0">
                  <a:latin typeface="Times New Roman" pitchFamily="18" charset="0"/>
                  <a:cs typeface="Times New Roman" pitchFamily="18" charset="0"/>
                </a:rPr>
                <a:t>Спасибо!</a:t>
              </a:r>
              <a:endParaRPr lang="ru-RU" sz="3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417460182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Небо, облака Легкие облачка фон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5384"/>
          </a:xfrm>
          <a:prstGeom prst="rect">
            <a:avLst/>
          </a:prstGeom>
          <a:noFill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404664"/>
            <a:ext cx="8922133" cy="57606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410587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Небо, облака Легкие облачка фон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5384"/>
          </a:xfrm>
          <a:prstGeom prst="rect">
            <a:avLst/>
          </a:prstGeom>
          <a:noFill/>
        </p:spPr>
      </p:pic>
      <p:pic>
        <p:nvPicPr>
          <p:cNvPr id="6" name="Рисунок 5" descr="http://kiddis.ru/wp-content/uploads/2014/01/2823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60648"/>
            <a:ext cx="4536504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img0.liveinternet.ru/images/attach/c/7/96/918/96918280_kacheli.jpg"/>
          <p:cNvPicPr/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0" b="92040" l="9562" r="92829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5148064" y="1124744"/>
            <a:ext cx="3816424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aquagroup.ru/sites/main/public/data/imgs/articles/dachnye_kacheli_balansir_dlya_detey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5516" y="3449288"/>
            <a:ext cx="4500500" cy="3226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63688" y="321000"/>
            <a:ext cx="5923278" cy="6132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6275631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Небо, облака Легкие облачка фон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5384"/>
          </a:xfrm>
          <a:prstGeom prst="rect">
            <a:avLst/>
          </a:prstGeom>
          <a:noFill/>
        </p:spPr>
      </p:pic>
      <p:pic>
        <p:nvPicPr>
          <p:cNvPr id="6" name="Рисунок 5" descr="http://karuselkin.ru/wp-content/uploads/2013/10/1010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0"/>
            <a:ext cx="4536504" cy="30234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kasheli.ru/katalog/kachalki/6_1.jpg"/>
          <p:cNvPicPr/>
          <p:nvPr/>
        </p:nvPicPr>
        <p:blipFill rotWithShape="1">
          <a:blip r:embed="rId4" cstate="print"/>
          <a:srcRect b="8000"/>
          <a:stretch/>
        </p:blipFill>
        <p:spPr bwMode="auto">
          <a:xfrm>
            <a:off x="50415" y="26456"/>
            <a:ext cx="4355976" cy="2898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svouimirukami.ru/wp-content/uploads/2015/02/Kachel_detskye22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7984" y="3140968"/>
            <a:ext cx="4608512" cy="3501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images.ua.prom.st/344059069_w200_h200_4500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4999" y="3140968"/>
            <a:ext cx="4355976" cy="344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Небо, облака Легкие облачка фон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5384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691680" y="476672"/>
            <a:ext cx="6624736" cy="600164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Мы на карусели сели.</a:t>
            </a:r>
          </a:p>
          <a:p>
            <a:pPr algn="ctr"/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Завертелись карусели,</a:t>
            </a:r>
          </a:p>
          <a:p>
            <a:pPr algn="ctr"/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Завертелись </a:t>
            </a:r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карусели</a:t>
            </a:r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ctr"/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Пересели на качели,</a:t>
            </a:r>
          </a:p>
          <a:p>
            <a:pPr algn="ctr"/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Вверх летели,</a:t>
            </a:r>
          </a:p>
          <a:p>
            <a:pPr algn="ctr"/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Вниз летели,</a:t>
            </a:r>
          </a:p>
          <a:p>
            <a:pPr algn="ctr"/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Вверх летели,</a:t>
            </a:r>
          </a:p>
          <a:p>
            <a:pPr algn="ctr"/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Вниз летели,</a:t>
            </a:r>
          </a:p>
          <a:p>
            <a:pPr algn="ctr"/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А теперь с тобой вдвоем</a:t>
            </a:r>
          </a:p>
          <a:p>
            <a:pPr algn="ctr"/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Мы на лодочке плывем.</a:t>
            </a:r>
          </a:p>
          <a:p>
            <a:pPr algn="ctr"/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Ветер по морю гуляет,</a:t>
            </a:r>
          </a:p>
          <a:p>
            <a:pPr algn="ctr"/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Нашу лодочку качает.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Небо, облака Легкие облачка фон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5384"/>
          </a:xfrm>
          <a:prstGeom prst="rect">
            <a:avLst/>
          </a:prstGeom>
          <a:noFill/>
        </p:spPr>
      </p:pic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0" y="2594010"/>
            <a:ext cx="802838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pic>
        <p:nvPicPr>
          <p:cNvPr id="6" name="Рисунок 5" descr="C:\Users\User\Desktop\Новая папка (4)\IMG_20180129_110549.jpg"/>
          <p:cNvPicPr/>
          <p:nvPr/>
        </p:nvPicPr>
        <p:blipFill>
          <a:blip r:embed="rId3" cstate="print">
            <a:lum bright="20000" contrast="30000"/>
          </a:blip>
          <a:srcRect/>
          <a:stretch>
            <a:fillRect/>
          </a:stretch>
        </p:blipFill>
        <p:spPr bwMode="auto">
          <a:xfrm>
            <a:off x="395536" y="188640"/>
            <a:ext cx="8640960" cy="6048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197374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Небо, облака Легкие облачка фон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5384"/>
          </a:xfrm>
          <a:prstGeom prst="rect">
            <a:avLst/>
          </a:prstGeom>
          <a:noFill/>
        </p:spPr>
      </p:pic>
      <p:grpSp>
        <p:nvGrpSpPr>
          <p:cNvPr id="8" name="Группа 7"/>
          <p:cNvGrpSpPr/>
          <p:nvPr/>
        </p:nvGrpSpPr>
        <p:grpSpPr>
          <a:xfrm>
            <a:off x="1" y="0"/>
            <a:ext cx="8964487" cy="6669360"/>
            <a:chOff x="1" y="0"/>
            <a:chExt cx="8964487" cy="6669360"/>
          </a:xfrm>
        </p:grpSpPr>
        <p:pic>
          <p:nvPicPr>
            <p:cNvPr id="16386" name="Picture 2" descr="C:\Users\User\Desktop\Новая папка (4)\IMG_20180129_095146.jpg"/>
            <p:cNvPicPr>
              <a:picLocks noChangeAspect="1" noChangeArrowheads="1"/>
            </p:cNvPicPr>
            <p:nvPr/>
          </p:nvPicPr>
          <p:blipFill>
            <a:blip r:embed="rId3" cstate="print">
              <a:lum bright="10000" contrast="20000"/>
            </a:blip>
            <a:srcRect r="-1035"/>
            <a:stretch>
              <a:fillRect/>
            </a:stretch>
          </p:blipFill>
          <p:spPr bwMode="auto">
            <a:xfrm>
              <a:off x="1" y="0"/>
              <a:ext cx="5004048" cy="4032448"/>
            </a:xfrm>
            <a:prstGeom prst="rect">
              <a:avLst/>
            </a:prstGeom>
            <a:noFill/>
          </p:spPr>
        </p:pic>
        <p:pic>
          <p:nvPicPr>
            <p:cNvPr id="7" name="Рисунок 6" descr="C:\Users\User\Desktop\Новая папка (4)\IMG_20180129_095310.jpg"/>
            <p:cNvPicPr/>
            <p:nvPr/>
          </p:nvPicPr>
          <p:blipFill>
            <a:blip r:embed="rId4" cstate="print">
              <a:lum bright="20000" contrast="30000"/>
            </a:blip>
            <a:srcRect t="11181" b="21415"/>
            <a:stretch>
              <a:fillRect/>
            </a:stretch>
          </p:blipFill>
          <p:spPr bwMode="auto">
            <a:xfrm>
              <a:off x="5004048" y="1916832"/>
              <a:ext cx="3960440" cy="47525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363</TotalTime>
  <Words>54</Words>
  <Application>Microsoft Office PowerPoint</Application>
  <PresentationFormat>Экран (4:3)</PresentationFormat>
  <Paragraphs>16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Company>office 2007 rus ent: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31</cp:revision>
  <dcterms:created xsi:type="dcterms:W3CDTF">2018-01-29T20:45:28Z</dcterms:created>
  <dcterms:modified xsi:type="dcterms:W3CDTF">2021-07-22T07:11:42Z</dcterms:modified>
</cp:coreProperties>
</file>