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4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DAB2B-BB90-420B-84BE-F398F50A134B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DEBA3-07D3-44E2-8D34-AB8A6D6AF4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402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3DEBA3-07D3-44E2-8D34-AB8A6D6AF462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596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899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40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47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541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361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142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088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571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465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170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32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CD05C-0581-4701-B1E3-D5FD92D3D216}" type="datetimeFigureOut">
              <a:rPr lang="ru-RU" smtClean="0"/>
              <a:t>01.09.2015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B577C-A257-4225-A467-B2A2015F77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415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50c66d7a437b827fbc260695fcf9323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65027" y="0"/>
            <a:ext cx="8832760" cy="673144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134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149" y="259309"/>
            <a:ext cx="7206018" cy="1473958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будем мы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Старательны, внимательны!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http://www.orshanka.by/wp-content/uploads/2013/08/1369158702_160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922" y="1569493"/>
            <a:ext cx="8325133" cy="351324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6632812" y="5186149"/>
            <a:ext cx="466753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три раза повторять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Совсем не обязательно!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08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Ответить хочешь – не шуми,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только руку подними.</a:t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masterclassy.originalhands.ru/image/687474703a2f2f626f7269736f766e612e7275736564752e6e65742f67616c6c6572792f343939382f756368656e696b695f7a615f706172746f692e6a706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6519" y="365125"/>
            <a:ext cx="3970751" cy="34562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mamirad.ru/wp-content/uploads/2013/04/1OlfkXWa6RU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" y="2093249"/>
            <a:ext cx="5940425" cy="39503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 rot="10800000" flipV="1">
            <a:off x="7069538" y="4417043"/>
            <a:ext cx="4026091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5250"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Сначала подумай,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5250"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Потом отвечай!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2409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5153" y="5820666"/>
            <a:ext cx="8366078" cy="47871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бойся ошибиться –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ты пришёл учиться,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унывай, не мучайся –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на ошибках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 descr="http://gymnasium-7.ru/wp-content/uploads/2014/12/ucheniki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053" y="101833"/>
            <a:ext cx="10378225" cy="46956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954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397" y="692671"/>
            <a:ext cx="7478974" cy="2132415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школе ты ходи спокойно,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классу тоже не беги,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веди себя достойно,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Своё здоровье береги!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>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49" y="218366"/>
            <a:ext cx="3110523" cy="3657599"/>
          </a:xfrm>
        </p:spPr>
      </p:pic>
      <p:sp>
        <p:nvSpPr>
          <p:cNvPr id="5" name="Прямоугольник 4"/>
          <p:cNvSpPr/>
          <p:nvPr/>
        </p:nvSpPr>
        <p:spPr>
          <a:xfrm>
            <a:off x="1269241" y="4121623"/>
            <a:ext cx="6441743" cy="12779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5250" algn="ctr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дерись, </a:t>
            </a: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зазнавайся,</a:t>
            </a:r>
            <a:b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школе всем помочь старайся</a:t>
            </a:r>
            <a:r>
              <a:rPr lang="ru-RU" sz="36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http://fullref.ru/files/54/ba4a243da75e3fa8a16b6996da7f4a3b.html_files/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7145" y="3411942"/>
            <a:ext cx="2374712" cy="32072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942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85586" y="1241946"/>
            <a:ext cx="6868213" cy="914400"/>
          </a:xfrm>
        </p:spPr>
        <p:txBody>
          <a:bodyPr>
            <a:normAutofit fontScale="90000"/>
          </a:bodyPr>
          <a:lstStyle/>
          <a:p>
            <a:pPr indent="95250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Зря не хмурься, будь смелей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найдёшь себе друзей!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Объект 3" descr="http://www.eksperciwoswiacie.pl/gfx/oswiatainfo/userfiles/images/aktualnosci_oswiatowe/rosnie_liczba_trzy-_i_czterolatkow_w_przedszkolach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078" y="2156346"/>
            <a:ext cx="7328847" cy="43945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436" y="253052"/>
            <a:ext cx="3867150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20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rpp.nashaucheba.ru/pars_docs/refs/131/130276/img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2" y="204715"/>
            <a:ext cx="10876128" cy="63462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684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0" y="163436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рано просыпайся,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Хорошенько умывайся,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в школе не зевать,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Носом в парту не клевать</a:t>
            </a:r>
            <a:r>
              <a:rPr lang="ru-RU" dirty="0"/>
              <a:t>!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://school.xvatit.com/images/a/a0/Uum99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2723856"/>
            <a:ext cx="4754050" cy="388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m3-tub-ru.yandex.net/i?id=17ce9763b20877463452c1c3e4abf2e4&amp;n=33&amp;h=170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545" y="3151188"/>
            <a:ext cx="4543864" cy="32170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802079"/>
            <a:ext cx="952500" cy="101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34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289" y="76091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 </a:t>
            </a:r>
            <a:br>
              <a:rPr lang="ru-RU" dirty="0"/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вечера в портфель сложи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Тетради, учебники, карандаши.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Утром ещё раз проверь,—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 к занятиям теперь</a:t>
            </a:r>
            <a:r>
              <a:rPr lang="ru-RU" dirty="0"/>
              <a:t>!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http://mgorod.kz/wp-content/uploads/2013/08/akniet-2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3642" y="2265528"/>
            <a:ext cx="8871045" cy="42581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242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52430" y="1433015"/>
            <a:ext cx="3001370" cy="3998794"/>
          </a:xfrm>
        </p:spPr>
        <p:txBody>
          <a:bodyPr>
            <a:no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Иди в школу по дорожке,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крылечке вытри ножки!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лишь заходи —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учебный впереди!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www.gg-school.ge/images/stories/images_59d95.jpe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9300" y="313899"/>
            <a:ext cx="10413240" cy="65441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6775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982639"/>
            <a:ext cx="10515600" cy="708049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Входишь в класс со словом «здравствуй»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здоровым будешь сам,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 чувствовать себя прекрасно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Желай здоровья по утрам!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78" y="2313207"/>
            <a:ext cx="11873552" cy="4456083"/>
          </a:xfrm>
        </p:spPr>
      </p:pic>
    </p:spTree>
    <p:extLst>
      <p:ext uri="{BB962C8B-B14F-4D97-AF65-F5344CB8AC3E}">
        <p14:creationId xmlns:p14="http://schemas.microsoft.com/office/powerpoint/2010/main" val="382630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2382" y="655092"/>
            <a:ext cx="7330427" cy="253848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всех закон, а не желание –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Приходим в класс без опоздания!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Лишь только прозвенит звонок –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урок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121" y="283238"/>
            <a:ext cx="1869294" cy="2481364"/>
          </a:xfrm>
        </p:spPr>
      </p:pic>
      <p:pic>
        <p:nvPicPr>
          <p:cNvPr id="5" name="Рисунок 4" descr="http://edu.znate.ru/tw_files2/urls_38/3/d-2363/img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921" y="3029803"/>
            <a:ext cx="7044858" cy="34528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03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9797"/>
            <a:ext cx="5644487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На уроках не хихикай,</a:t>
            </a:r>
            <a:br>
              <a:rPr lang="ru-RU" dirty="0"/>
            </a:br>
            <a:r>
              <a:rPr lang="ru-RU" dirty="0"/>
              <a:t>Стол туда – сюда не двигай!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247" y="513089"/>
            <a:ext cx="3046513" cy="3344542"/>
          </a:xfrm>
        </p:spPr>
      </p:pic>
      <p:pic>
        <p:nvPicPr>
          <p:cNvPr id="5" name="Рисунок 4" descr="http://profit-group.com.ua/brilliance/wp-content/uploads/2012/10/prodelkin_v_shkole_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400" y="2185360"/>
            <a:ext cx="5153168" cy="3645567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Прямоугольник 5"/>
          <p:cNvSpPr/>
          <p:nvPr/>
        </p:nvSpPr>
        <p:spPr>
          <a:xfrm>
            <a:off x="5818271" y="4859210"/>
            <a:ext cx="6096000" cy="163762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95250"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Учитель спросит – надо встать,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5250"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он сесть позволит – сядь.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5250"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468" y="3407693"/>
            <a:ext cx="2077899" cy="329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027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069" y="95535"/>
            <a:ext cx="5691116" cy="150125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Парта – это не кровать,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ней нельзя лежать,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://static.zebra.lt/files/201302/6m990equ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421" y="1596788"/>
            <a:ext cx="4299046" cy="49300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083187" y="4693433"/>
            <a:ext cx="4094329" cy="21645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5250"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должны не забывать</a:t>
            </a:r>
            <a:endParaRPr lang="ru-RU" sz="3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95250" algn="ctr"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Спинку ровненько держать</a:t>
            </a:r>
            <a:r>
              <a:rPr lang="ru-RU" sz="2800" dirty="0">
                <a:solidFill>
                  <a:srgbClr val="7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758" y="174797"/>
            <a:ext cx="3302758" cy="458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4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101</Words>
  <Application>Microsoft Office PowerPoint</Application>
  <PresentationFormat>Произвольный</PresentationFormat>
  <Paragraphs>22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Утром рано просыпайся, Хорошенько умывайся, Чтобы в школе не зевать, Носом в парту не клевать!   </vt:lpstr>
      <vt:lpstr>  С вечера в портфель сложи Тетради, учебники, карандаши. Утром ещё раз проверь,— Готов к занятиям теперь!   </vt:lpstr>
      <vt:lpstr>Иди в школу по дорожке, На крылечке вытри ножки! А потом лишь заходи — День учебный впереди! </vt:lpstr>
      <vt:lpstr>Входишь в класс со словом «здравствуй» И здоровым будешь сам, Чтоб чувствовать себя прекрасно Желай здоровья по утрам! </vt:lpstr>
      <vt:lpstr>Для всех закон, а не желание – Приходим в класс без опоздания! Лишь только прозвенит звонок – Начинается урок! </vt:lpstr>
      <vt:lpstr>На уроках не хихикай, Стол туда – сюда не двигай! </vt:lpstr>
      <vt:lpstr>Парта – это не кровать, И на ней нельзя лежать, </vt:lpstr>
      <vt:lpstr>На уроках будем мы Старательны, внимательны! </vt:lpstr>
      <vt:lpstr>Ответить хочешь – не шуми, А только руку подними. </vt:lpstr>
      <vt:lpstr>Не бойся ошибиться – Ведь ты пришёл учиться, Не унывай, не мучайся – Ведь на ошибках учатся.</vt:lpstr>
      <vt:lpstr>По школе ты ходи спокойно, По классу тоже не беги, Всегда веди себя достойно, Своё здоровье береги!  </vt:lpstr>
      <vt:lpstr>Зря не хмурься, будь смелей И найдёшь себе друзей!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User</cp:lastModifiedBy>
  <cp:revision>11</cp:revision>
  <dcterms:created xsi:type="dcterms:W3CDTF">2015-08-26T20:53:34Z</dcterms:created>
  <dcterms:modified xsi:type="dcterms:W3CDTF">2015-08-31T23:35:46Z</dcterms:modified>
</cp:coreProperties>
</file>