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8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2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4660-E18B-4312-8FA3-77EE9172B7E2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A0CDB8-8BF6-45A6-B8B3-231D17DE38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68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75338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2060848"/>
            <a:ext cx="32403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Штукатурка</a:t>
            </a:r>
            <a:r>
              <a:rPr lang="ru-RU" sz="36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Назначение обыкновенной и декоративной штукатурки.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600" i="1" dirty="0">
              <a:solidFill>
                <a:schemeClr val="accent2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4725144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2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Фёдорова Ирина Геннадьевна</a:t>
            </a:r>
            <a:endParaRPr lang="ru-RU" sz="2000" i="1" dirty="0">
              <a:solidFill>
                <a:schemeClr val="accent2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9477">
            <a:off x="305718" y="374641"/>
            <a:ext cx="1651915" cy="165191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6037">
            <a:off x="5560214" y="2385895"/>
            <a:ext cx="1761728" cy="176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91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5281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Декоративные растворы.</a:t>
            </a:r>
            <a:endParaRPr lang="ru-RU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decor.newstroypro.ru/sites/decor.newstroypro.ru/files/styles/large/public/field/image/286815332.jpg?itok=lZwi21g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317704"/>
            <a:ext cx="3156405" cy="2108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okraske.ru/wp-content/uploads/2018/07/sportivnaya-obu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3016"/>
            <a:ext cx="619268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t.depositphotos.com/1970689/3186/i/950/depositphotos_31861435-stock-photo-mixing-concrete-in-tu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194510"/>
            <a:ext cx="3344146" cy="222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569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6" dur="indefinite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Декоративная штукатурка применяется для придания </a:t>
            </a:r>
            <a:r>
              <a:rPr lang="ru-RU" i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художественных свойств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обрабатываемым поверхностям. С помощью декоративной штукатурки создаётся определённая фактура (цветовая, каменная с крошкой, с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набрызгом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	</a:t>
            </a:r>
            <a:b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6037">
            <a:off x="6280295" y="5065287"/>
            <a:ext cx="1761728" cy="17617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502595">
            <a:off x="261139" y="248239"/>
            <a:ext cx="1227301" cy="12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0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Декоративная штукатурка.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170" name="Picture 2" descr="https://www.peredelka.tv/files/media/2016/09/wEulu5X2DWqfB8eAxOQJyERXGuFkndO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37" y="1556792"/>
            <a:ext cx="8558326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1357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deas.vdolevke.ru/i/photos/full/tsvety-i-babochka-remont-gostinoy-s-zhidkimi-oboyami-silk-plaster_hS0GKGftRJS9B139s18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751"/>
          <a:stretch/>
        </p:blipFill>
        <p:spPr bwMode="auto">
          <a:xfrm>
            <a:off x="53656" y="116632"/>
            <a:ext cx="9002831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668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www.myhome.ru/uploads/public/idea/6/56467/interior/182481/1920x1080resize_interior111879_72_15029578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://www.myhome.ru/uploads/public/idea/6/56467/interior/182481/1920x1080resize_interior111879_72_1502957855.jpg"/>
          <p:cNvSpPr>
            <a:spLocks noChangeAspect="1" noChangeArrowheads="1"/>
          </p:cNvSpPr>
          <p:nvPr/>
        </p:nvSpPr>
        <p:spPr bwMode="auto">
          <a:xfrm>
            <a:off x="460375" y="170080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s://pbs.twimg.com/media/DbFGl4WWsAE1Qr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08" y="160338"/>
            <a:ext cx="847870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880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pbs.twimg.com/media/Dn7r40OXoAA5CD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9084"/>
            <a:ext cx="8571182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00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www.plasters.ru/upload/medialibrary/851/4%D0%A3%D1%87%D0%B0%D1%81%D1%82%D0%BD%D0%B8%D0%BA%20%D0%90%D0%BA%D1%86%D0%B8%D0%B8%20SILK%20PLASTER%20%D0%91%D0%BE%D0%BB%D0%B0%D1%82%D0%B0%D0%B5%D0%B2%D0%B0%20%D0%9D%D0%B0%D0%B8%D1%80%D0%B0%2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07116"/>
            <a:ext cx="886971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68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www.plasters.ru/upload/medialibrary/73d/Promo_SILK_%20PLASTER_2015_%201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1" b="15358"/>
          <a:stretch/>
        </p:blipFill>
        <p:spPr bwMode="auto">
          <a:xfrm>
            <a:off x="149308" y="260649"/>
            <a:ext cx="8858672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8238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td1.mycdn.me/image?id=851896935248&amp;t=20&amp;plc=WEB&amp;tkn=*N8lH9g5XA62MNunSHBV7g8ZV1X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877038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7235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kvartirnyj-remont.com/wp-content/uploads/2016/11/avtorskiye-risunki-zhidkimi-oboyami-8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05272"/>
            <a:ext cx="8736971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429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4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Verdana" pitchFamily="34" charset="0"/>
                <a:cs typeface="Verdana" pitchFamily="34" charset="0"/>
              </a:rPr>
              <a:t>Запомни…</a:t>
            </a:r>
            <a:endParaRPr lang="ru-RU" sz="36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619672" y="1340768"/>
            <a:ext cx="6768752" cy="4392488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Штукатурка - это отделочный слой, наносимый на поверхности различных конструктивных элементов зданий и сооружений, выравнивающий эти поверхности или придающий им определённую форму и фактуру.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99792" y="6021288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i="1" dirty="0" smtClean="0">
                <a:ln w="18000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  <a:miter lim="800000"/>
                </a:ln>
                <a:noFill/>
                <a:latin typeface="Bookman Old Style" pitchFamily="18" charset="0"/>
                <a:ea typeface="Verdana" pitchFamily="34" charset="0"/>
                <a:cs typeface="Verdana" pitchFamily="34" charset="0"/>
              </a:rPr>
              <a:t>Ф.И.О</a:t>
            </a:r>
            <a:endParaRPr lang="ru-RU" sz="2000" b="1" i="1" dirty="0">
              <a:ln w="18000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800000"/>
              </a:ln>
              <a:noFill/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6037">
            <a:off x="6671631" y="4584867"/>
            <a:ext cx="2296779" cy="229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67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пасибо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5F082-9F0B-45ED-A8C5-13BBC703283E}" type="slidenum">
              <a:rPr lang="ru-RU" smtClean="0"/>
              <a:t>20</a:t>
            </a:fld>
            <a:endParaRPr lang="ru-RU"/>
          </a:p>
        </p:txBody>
      </p:sp>
      <p:pic>
        <p:nvPicPr>
          <p:cNvPr id="3074" name="Picture 2" descr="https://moodle.nisdtx.org/pluginfile.php/239024/course/section/43033/exa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25" y="1899444"/>
            <a:ext cx="5238750" cy="424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69385">
            <a:off x="768096" y="585216"/>
            <a:ext cx="1219200" cy="12192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428635">
            <a:off x="6509321" y="2724160"/>
            <a:ext cx="1959461" cy="1959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608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ovarim.ru/desk/2017-02/bf717c9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664"/>
            <a:ext cx="8892554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16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static7.depositphotos.com/1000291/746/i/950/depositphotos_7468739-stock-photo-plasterer-at-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91093"/>
            <a:ext cx="4176464" cy="628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31209">
            <a:off x="563828" y="140908"/>
            <a:ext cx="2226555" cy="222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50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tatic9.depositphotos.com/1000291/1113/i/950/depositphotos_11132957-stock-photo-facade-builder-plasterer-at-wor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07116"/>
            <a:ext cx="8653648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478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td3.mycdn.me/image?id=592045961186&amp;t=20&amp;plc=WEB&amp;tkn=*iA4A-Z9NaoVTu3gR1cvLn3BfNao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81"/>
          <a:stretch/>
        </p:blipFill>
        <p:spPr bwMode="auto">
          <a:xfrm>
            <a:off x="395536" y="291092"/>
            <a:ext cx="3611984" cy="318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-remonta.ru/wp-content/fancygallery/1/107/MG_98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756924"/>
            <a:ext cx="5652628" cy="3768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25755">
            <a:off x="5619801" y="344286"/>
            <a:ext cx="1761728" cy="176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67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3833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Обыкновенная штукатурка применяется для получения ровных и гладких поверхностей под окраску или облицовку.</a:t>
            </a:r>
          </a:p>
        </p:txBody>
      </p:sp>
      <p:pic>
        <p:nvPicPr>
          <p:cNvPr id="5122" name="Picture 2" descr="http://ogipse.ru/wp-content/uploads/2015/09/1-zashpaklevannyje-ste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212976"/>
            <a:ext cx="5184576" cy="345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80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7344816" cy="6322714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/>
              <a:t>	</a:t>
            </a:r>
            <a:r>
              <a:rPr lang="ru-RU" sz="4000" b="1" dirty="0" smtClean="0"/>
              <a:t>Облицовочные</a:t>
            </a:r>
            <a:r>
              <a:rPr lang="ru-RU" sz="4000" dirty="0"/>
              <a:t> работы — </a:t>
            </a:r>
            <a:r>
              <a:rPr lang="ru-RU" sz="4000" b="1" dirty="0"/>
              <a:t>это</a:t>
            </a:r>
            <a:r>
              <a:rPr lang="ru-RU" sz="4000" dirty="0"/>
              <a:t> вид </a:t>
            </a:r>
            <a:r>
              <a:rPr lang="ru-RU" sz="4000" b="1" dirty="0"/>
              <a:t>строительно</a:t>
            </a:r>
            <a:r>
              <a:rPr lang="ru-RU" sz="4000" dirty="0"/>
              <a:t>-отделочных работ. 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	</a:t>
            </a:r>
            <a:r>
              <a:rPr lang="ru-RU" sz="4000" b="1" dirty="0" smtClean="0"/>
              <a:t>Облицовка</a:t>
            </a:r>
            <a:r>
              <a:rPr lang="ru-RU" sz="4000" dirty="0"/>
              <a:t> — </a:t>
            </a:r>
            <a:r>
              <a:rPr lang="ru-RU" sz="4000" b="1" dirty="0"/>
              <a:t>это</a:t>
            </a:r>
            <a:r>
              <a:rPr lang="ru-RU" sz="4000" dirty="0"/>
              <a:t> придание поверхностям и конструкциям выразительный эстетический вид, </a:t>
            </a:r>
            <a:r>
              <a:rPr lang="ru-RU" sz="4000" dirty="0" smtClean="0"/>
              <a:t>путём монтажа</a:t>
            </a:r>
            <a:r>
              <a:rPr lang="ru-RU" sz="4000" dirty="0"/>
              <a:t> </a:t>
            </a:r>
            <a:r>
              <a:rPr lang="ru-RU" sz="4000" b="1" dirty="0"/>
              <a:t>облицовочных</a:t>
            </a:r>
            <a:r>
              <a:rPr lang="ru-RU" sz="4000" dirty="0"/>
              <a:t> 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материалов</a:t>
            </a:r>
            <a:r>
              <a:rPr lang="ru-RU" sz="4000" dirty="0"/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43659">
            <a:off x="469053" y="222795"/>
            <a:ext cx="1059427" cy="10594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6037">
            <a:off x="7027561" y="4993280"/>
            <a:ext cx="1761728" cy="176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9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Растворы, в которые добавляют </a:t>
            </a:r>
            <a:r>
              <a:rPr lang="ru-RU" b="1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заполнители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различной крупности, цвета, формы, называют </a:t>
            </a:r>
            <a:r>
              <a:rPr lang="ru-RU" b="1" i="1" u="sng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декоративными растворами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а оштукатуренные такими растворами поверхности называют </a:t>
            </a:r>
            <a:r>
              <a:rPr lang="ru-RU" b="1" i="1" u="sng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декоративной штукатуркой.</a:t>
            </a:r>
            <a:endParaRPr lang="ru-RU" b="1" i="1" u="sng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86037">
            <a:off x="7216399" y="4921271"/>
            <a:ext cx="1761728" cy="1761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620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118</Words>
  <Application>Microsoft Office PowerPoint</Application>
  <PresentationFormat>Экран (4:3)</PresentationFormat>
  <Paragraphs>13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Обыкновенная штукатурка применяется для получения ровных и гладких поверхностей под окраску или облицовку.</vt:lpstr>
      <vt:lpstr> Облицовочные работы — это вид строительно-отделочных работ.   Облицовка — это придание поверхностям и конструкциям выразительный эстетический вид, путём монтажа облицовочных  материалов.</vt:lpstr>
      <vt:lpstr>Растворы, в которые добавляют заполнители различной крупности, цвета, формы, называют декоративными растворами, а оштукатуренные такими растворами поверхности называют декоративной штукатуркой.</vt:lpstr>
      <vt:lpstr>Декоративные растворы.</vt:lpstr>
      <vt:lpstr>Декоративная штукатурка применяется для придания художественных свойств обрабатываемым поверхностям. С помощью декоративной штукатурки создаётся определённая фактура (цветовая, каменная с крошкой, с набрызгом).  </vt:lpstr>
      <vt:lpstr>Декоративная штукатурка.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Cпасибо!!!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Ирина</cp:lastModifiedBy>
  <cp:revision>14</cp:revision>
  <dcterms:created xsi:type="dcterms:W3CDTF">2012-08-01T10:59:38Z</dcterms:created>
  <dcterms:modified xsi:type="dcterms:W3CDTF">2022-08-23T00:59:00Z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