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67" r:id="rId4"/>
    <p:sldId id="256" r:id="rId5"/>
    <p:sldId id="257" r:id="rId6"/>
    <p:sldId id="258" r:id="rId7"/>
    <p:sldId id="262" r:id="rId8"/>
    <p:sldId id="263" r:id="rId9"/>
    <p:sldId id="264" r:id="rId10"/>
    <p:sldId id="265" r:id="rId11"/>
    <p:sldId id="266" r:id="rId12"/>
    <p:sldId id="259" r:id="rId13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6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70365E7D-71D4-4830-8AD8-F75E43677110}" type="datetime">
              <a:rPr lang="en-US" sz="1800" b="0" strike="noStrike" spc="-1">
                <a:solidFill>
                  <a:srgbClr val="000000"/>
                </a:solidFill>
                <a:latin typeface="Arial"/>
              </a:rPr>
              <a:t>2/14/2022</a:t>
            </a:fld>
            <a:endParaRPr lang="en-US" sz="18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2071E3C8-8D7F-4C50-9F70-DB8142289CC6}" type="slidenum">
              <a:rPr lang="en-US" sz="1800" b="0" strike="noStrike" spc="-1">
                <a:solidFill>
                  <a:srgbClr val="000000"/>
                </a:solidFill>
                <a:latin typeface="Arial"/>
              </a:rPr>
              <a:t>‹#›</a:t>
            </a:fld>
            <a:endParaRPr lang="en-US" sz="18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2577376B-F9F8-4E1E-9F49-B5E9C3442437}" type="datetime">
              <a:rPr lang="en-US" sz="1800" b="0" strike="noStrike" spc="-1">
                <a:solidFill>
                  <a:srgbClr val="000000"/>
                </a:solidFill>
                <a:latin typeface="Arial"/>
              </a:rPr>
              <a:t>2/14/2022</a:t>
            </a:fld>
            <a:endParaRPr lang="en-US" sz="18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31B1D600-E553-48A1-85D2-F61C43F18961}" type="slidenum">
              <a:rPr lang="en-US" sz="1800" b="0" strike="noStrike" spc="-1">
                <a:solidFill>
                  <a:srgbClr val="000000"/>
                </a:solidFill>
                <a:latin typeface="Arial"/>
              </a:rPr>
              <a:t>‹#›</a:t>
            </a:fld>
            <a:endParaRPr lang="en-US" sz="18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780EBB28-2C0F-4CA2-8A5E-500E930FE8F3}" type="datetime">
              <a:rPr lang="en-US" sz="1800" b="0" strike="noStrike" spc="-1">
                <a:solidFill>
                  <a:srgbClr val="000000"/>
                </a:solidFill>
                <a:latin typeface="Arial"/>
              </a:rPr>
              <a:t>2/14/2022</a:t>
            </a:fld>
            <a:endParaRPr lang="en-US" sz="1800" b="0" strike="noStrike" spc="-1"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 lang="en-US" sz="2400" b="0" strike="noStrike" spc="-1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fld id="{2776CA80-3B48-4CAA-86DE-4959151C3F2E}" type="slidenum">
              <a:rPr lang="en-US" sz="1800" b="0" strike="noStrike" spc="-1">
                <a:solidFill>
                  <a:srgbClr val="000000"/>
                </a:solidFill>
                <a:latin typeface="Arial"/>
              </a:rPr>
              <a:t>‹#›</a:t>
            </a:fld>
            <a:endParaRPr lang="en-US" sz="1800" b="0" strike="noStrike" spc="-1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КГБОУ «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Новоалтайская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общеобразовательная школа-интернат»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2096086"/>
            <a:ext cx="8229240" cy="23493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«Всё начинается с любви»</a:t>
            </a:r>
            <a:endParaRPr lang="ru-RU" sz="5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25151" y="2900513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Составила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lvl="0" algn="just"/>
            <a:r>
              <a:rPr lang="ru-RU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Суева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Ирина Николаевна,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lvl="0" algn="just"/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первой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</a:p>
        </p:txBody>
      </p:sp>
    </p:spTree>
    <p:extLst>
      <p:ext uri="{BB962C8B-B14F-4D97-AF65-F5344CB8AC3E}">
        <p14:creationId xmlns:p14="http://schemas.microsoft.com/office/powerpoint/2010/main" val="38747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46"/>
          <a:stretch/>
        </p:blipFill>
        <p:spPr>
          <a:xfrm>
            <a:off x="745588" y="1308295"/>
            <a:ext cx="7920111" cy="4192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03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971640" y="1713960"/>
            <a:ext cx="7128360" cy="1918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en-US" sz="6000" b="0" strike="noStrike" spc="-1" dirty="0">
              <a:latin typeface="Arial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2006640" y="3081960"/>
            <a:ext cx="5058360" cy="1735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16" y="1406768"/>
            <a:ext cx="6203853" cy="3882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1512277" y="1378995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 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 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 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 </a:t>
            </a:r>
          </a:p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 dirty="0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48" y="1304916"/>
            <a:ext cx="7765365" cy="4388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971640" y="1845000"/>
            <a:ext cx="7067880" cy="3276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8" name="CustomShape 2"/>
          <p:cNvSpPr/>
          <p:nvPr/>
        </p:nvSpPr>
        <p:spPr>
          <a:xfrm>
            <a:off x="1691640" y="5100120"/>
            <a:ext cx="5789880" cy="44460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9" name="CustomShape 3"/>
          <p:cNvSpPr/>
          <p:nvPr/>
        </p:nvSpPr>
        <p:spPr>
          <a:xfrm>
            <a:off x="1031760" y="1268640"/>
            <a:ext cx="6771960" cy="1162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Aft>
                <a:spcPts val="1001"/>
              </a:spcAft>
            </a:pPr>
            <a:r>
              <a:rPr lang="en-US" sz="1800" b="0" strike="noStrike" spc="-1">
                <a:solidFill>
                  <a:srgbClr val="C00000"/>
                </a:solidFill>
                <a:latin typeface="Monotype Corsiva"/>
                <a:ea typeface="Calibri"/>
              </a:rPr>
              <a:t> </a:t>
            </a:r>
            <a:endParaRPr lang="en-U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US" sz="2400" b="0" strike="noStrike" spc="-1">
                <a:solidFill>
                  <a:srgbClr val="C00000"/>
                </a:solidFill>
                <a:latin typeface="Monotype Corsiva"/>
                <a:ea typeface="Calibri"/>
              </a:rPr>
              <a:t> </a:t>
            </a:r>
            <a:endParaRPr lang="en-US" sz="2400" b="0" strike="noStrike" spc="-1">
              <a:latin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62" y="1268640"/>
            <a:ext cx="7585435" cy="4517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583809" y="1604520"/>
            <a:ext cx="8229240" cy="2981548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Песня «Две звезды</a:t>
            </a:r>
            <a:r>
              <a:rPr lang="ru-RU" sz="7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7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99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8474" y="1744394"/>
            <a:ext cx="9242474" cy="3179297"/>
          </a:xfrm>
        </p:spPr>
        <p:txBody>
          <a:bodyPr/>
          <a:lstStyle/>
          <a:p>
            <a:pPr algn="ctr"/>
            <a:r>
              <a:rPr lang="ru-RU" sz="6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«Сладкая парочка»</a:t>
            </a:r>
            <a:endParaRPr lang="ru-RU" sz="6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50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760" y="2609917"/>
            <a:ext cx="7314840" cy="1142640"/>
          </a:xfrm>
        </p:spPr>
        <p:txBody>
          <a:bodyPr/>
          <a:lstStyle/>
          <a:p>
            <a:pPr algn="ctr"/>
            <a:r>
              <a:rPr lang="ru-RU" sz="6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Танец «Встреча»</a:t>
            </a:r>
            <a:endParaRPr lang="ru-RU" sz="6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620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09" y="1276643"/>
            <a:ext cx="6984609" cy="4342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6085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7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ПОЧТА</a:t>
            </a:r>
            <a:endParaRPr lang="ru-RU" sz="7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11426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97" y="1607677"/>
            <a:ext cx="6358597" cy="416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04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38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Arial</vt:lpstr>
      <vt:lpstr>Calibri</vt:lpstr>
      <vt:lpstr>DejaVu Sans</vt:lpstr>
      <vt:lpstr>Monotype Corsiva</vt:lpstr>
      <vt:lpstr>Symbol</vt:lpstr>
      <vt:lpstr>Times New Roman</vt:lpstr>
      <vt:lpstr>Wingdings</vt:lpstr>
      <vt:lpstr>Office Theme</vt:lpstr>
      <vt:lpstr>Office Theme</vt:lpstr>
      <vt:lpstr>Office Theme</vt:lpstr>
      <vt:lpstr> КГБОУ «Новоалтайская общеобразовательная школа-интернат»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«Сладкая парочка»</vt:lpstr>
      <vt:lpstr>Танец «Встреча»</vt:lpstr>
      <vt:lpstr>Презентация PowerPoint</vt:lpstr>
      <vt:lpstr>ПОЧТА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subject/>
  <dc:creator>Шаблон Фокиной Л. П.</dc:creator>
  <dc:description/>
  <cp:lastModifiedBy>ШГДШГД</cp:lastModifiedBy>
  <cp:revision>70</cp:revision>
  <dcterms:created xsi:type="dcterms:W3CDTF">2014-07-06T18:18:01Z</dcterms:created>
  <dcterms:modified xsi:type="dcterms:W3CDTF">2022-02-14T06:12:35Z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</vt:i4>
  </property>
</Properties>
</file>