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D3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9.jpe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4.jpeg"/><Relationship Id="rId5" Type="http://schemas.openxmlformats.org/officeDocument/2006/relationships/image" Target="../media/image11.png"/><Relationship Id="rId10" Type="http://schemas.openxmlformats.org/officeDocument/2006/relationships/image" Target="../media/image13.jpeg"/><Relationship Id="rId4" Type="http://schemas.openxmlformats.org/officeDocument/2006/relationships/image" Target="../media/image10.jpe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honoteka.org/uploads/posts/2021-05/1620331154_50-phonoteka_org-p-fon-ovoshchi-detskii-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626" y="-8772"/>
            <a:ext cx="91616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404664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чреждение детский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 №18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3209" y="2276872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Интерактивная  игра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«Вредное –полезное»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 детей  старшего  дошкольного  возраста)</a:t>
            </a:r>
            <a:endParaRPr lang="ru-RU" sz="24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3968" y="6460424"/>
            <a:ext cx="2240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о. г. </a:t>
            </a:r>
            <a:r>
              <a:rPr lang="ru-RU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Выкса  </a:t>
            </a:r>
            <a:r>
              <a:rPr lang="ru-RU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2022г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16781" y="3599268"/>
            <a:ext cx="2222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Разработала: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Астраханцева С. О.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91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900igr.net/up/datai/196012/0001-002-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://900igr.net/up/datai/196012/0001-002-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://900igr.net/up/datai/196012/0001-002-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5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12775" y="980728"/>
            <a:ext cx="777564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  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 представления  и закреплять знания детей о вреде и пользе продуктов питания, формировать основы здорового образа жизни и </a:t>
            </a:r>
            <a:r>
              <a:rPr lang="ru-RU" sz="2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валеологической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культуры, расширять словарь дошкольников, развивать коммуникативные навыки, внимание, память, слух, быстроту реакции.</a:t>
            </a:r>
          </a:p>
        </p:txBody>
      </p:sp>
    </p:spTree>
    <p:extLst>
      <p:ext uri="{BB962C8B-B14F-4D97-AF65-F5344CB8AC3E}">
        <p14:creationId xmlns:p14="http://schemas.microsoft.com/office/powerpoint/2010/main" val="83850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02" y="7937"/>
            <a:ext cx="9144000" cy="685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AutoShape 20"/>
          <p:cNvSpPr>
            <a:spLocks noChangeArrowheads="1"/>
          </p:cNvSpPr>
          <p:nvPr/>
        </p:nvSpPr>
        <p:spPr bwMode="auto">
          <a:xfrm>
            <a:off x="6660232" y="116632"/>
            <a:ext cx="2376488" cy="1584325"/>
          </a:xfrm>
          <a:prstGeom prst="cloudCallout">
            <a:avLst>
              <a:gd name="adj1" fmla="val -75477"/>
              <a:gd name="adj2" fmla="val 86579"/>
            </a:avLst>
          </a:prstGeom>
          <a:solidFill>
            <a:srgbClr val="7FD3AD"/>
          </a:solidFill>
          <a:ln w="9360" cap="flat">
            <a:solidFill>
              <a:schemeClr val="accent3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</a:t>
            </a:r>
          </a:p>
          <a:p>
            <a:pPr algn="ctr">
              <a:buClrTx/>
              <a:buFontTx/>
              <a:buNone/>
            </a:pPr>
            <a:r>
              <a:rPr lang="ru-RU" alt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73869" y="596860"/>
            <a:ext cx="25740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Уродилась я на славу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Голова бела, кудрява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любит щи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 ищи.</a:t>
            </a:r>
          </a:p>
        </p:txBody>
      </p:sp>
      <p:pic>
        <p:nvPicPr>
          <p:cNvPr id="7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1193"/>
            <a:ext cx="1898650" cy="187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724128" y="3933056"/>
            <a:ext cx="323288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Полюбуйся: что за сказка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грядку спряталась указка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Ярко-рыжая плутовка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зовут ее...</a:t>
            </a:r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775" y="3863385"/>
            <a:ext cx="4343400" cy="12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10210" y="2262995"/>
            <a:ext cx="2646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Круглое, румяное,</a:t>
            </a:r>
          </a:p>
          <a:p>
            <a:pPr>
              <a:buClrTx/>
              <a:buFontTx/>
              <a:buNone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расту на ветке,</a:t>
            </a:r>
          </a:p>
          <a:p>
            <a:pPr>
              <a:buClrTx/>
              <a:buFontTx/>
              <a:buNone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Любят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меня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взрослые</a:t>
            </a: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маленькие детки.</a:t>
            </a:r>
          </a:p>
        </p:txBody>
      </p:sp>
      <p:pic>
        <p:nvPicPr>
          <p:cNvPr id="11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210" y="1509759"/>
            <a:ext cx="2224565" cy="2706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931873" y="1678642"/>
            <a:ext cx="24021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на нашей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грядке</a:t>
            </a: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Выросли загадки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</a:t>
            </a: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Сочные да крупные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Tx/>
              <a:buNone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такие круглые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Летом зеленеют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осени краснеют.</a:t>
            </a:r>
          </a:p>
        </p:txBody>
      </p:sp>
      <p:pic>
        <p:nvPicPr>
          <p:cNvPr id="13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844" y="1567547"/>
            <a:ext cx="3120603" cy="2127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72150" y="3432968"/>
            <a:ext cx="32477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 лампочки она,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Цветом — жёлтая луна.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хочется нам скушать</a:t>
            </a:r>
            <a:b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Сладкую, большую…</a:t>
            </a:r>
          </a:p>
        </p:txBody>
      </p:sp>
      <p:pic>
        <p:nvPicPr>
          <p:cNvPr id="4100" name="Picture 4" descr="https://avatars.mds.yandex.net/i?id=9b009278560360d37f7941b2e72636ca_l-4965727-images-thumbs&amp;n=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6615" y="2554319"/>
            <a:ext cx="4432636" cy="3324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3419872" y="367218"/>
            <a:ext cx="28702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похож на апельсин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грубой кожей, сочный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Недостаток есть </a:t>
            </a: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один</a:t>
            </a:r>
            <a:endParaRPr lang="ru-RU" alt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Tx/>
              <a:buFontTx/>
              <a:buNone/>
            </a:pPr>
            <a:r>
              <a:rPr lang="ru-RU" alt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Кислый </a:t>
            </a:r>
            <a:r>
              <a:rPr lang="ru-RU" alt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уж очень.</a:t>
            </a:r>
          </a:p>
        </p:txBody>
      </p:sp>
      <p:pic>
        <p:nvPicPr>
          <p:cNvPr id="18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0997" y="70004"/>
            <a:ext cx="2512001" cy="1728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99588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  <p:bldP spid="10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7"/>
            <a:ext cx="9144000" cy="685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20"/>
          <p:cNvSpPr>
            <a:spLocks noChangeArrowheads="1"/>
          </p:cNvSpPr>
          <p:nvPr/>
        </p:nvSpPr>
        <p:spPr bwMode="auto">
          <a:xfrm>
            <a:off x="6660232" y="116632"/>
            <a:ext cx="2376488" cy="1584325"/>
          </a:xfrm>
          <a:prstGeom prst="cloudCallout">
            <a:avLst>
              <a:gd name="adj1" fmla="val -75477"/>
              <a:gd name="adj2" fmla="val 86579"/>
            </a:avLst>
          </a:prstGeom>
          <a:solidFill>
            <a:srgbClr val="7FD3AD"/>
          </a:solidFill>
          <a:ln w="9360" cap="flat">
            <a:solidFill>
              <a:schemeClr val="accent3">
                <a:lumMod val="75000"/>
              </a:schemeClr>
            </a:solidFill>
            <a:round/>
            <a:headEnd/>
            <a:tailEnd/>
          </a:ln>
          <a:effectLst/>
        </p:spPr>
        <p:txBody>
          <a:bodyPr wrap="none" lIns="90000" tIns="45000" rIns="90000" bIns="4500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 </a:t>
            </a:r>
          </a:p>
          <a:p>
            <a:pPr algn="ctr">
              <a:buClrTx/>
              <a:buFontTx/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полезный</a:t>
            </a:r>
          </a:p>
          <a:p>
            <a:pPr algn="ctr">
              <a:buClrTx/>
              <a:buFontTx/>
              <a:buNone/>
            </a:pPr>
            <a:r>
              <a:rPr lang="ru-RU" alt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</a:t>
            </a:r>
            <a:endParaRPr lang="ru-RU" alt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sadcv-vlad.ru/wa-data/public/shop/products/22/18/141822/images/5975/5975.400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328" y="4581128"/>
            <a:ext cx="4521433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eda-land.ru/images/article/orig/2018/07/kalorijnost-ogurca-i-ego-poleznye-svojstva-34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21" y="266676"/>
            <a:ext cx="2859329" cy="1607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751" y="1751649"/>
            <a:ext cx="1695450" cy="2347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4061" y="339569"/>
            <a:ext cx="1888057" cy="22973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970" y="2363788"/>
            <a:ext cx="5366897" cy="1569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0424" y="2353468"/>
            <a:ext cx="1568450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00000">
            <a:off x="3059745" y="1210490"/>
            <a:ext cx="835025" cy="221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50" name="Picture 6" descr="https://avatars.mds.yandex.net/i?id=2a0000017a0be1509be157d5c88173d24a7a-4234271-images-thumbs&amp;n=13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DFF"/>
              </a:clrFrom>
              <a:clrTo>
                <a:srgbClr val="FFFD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14397"/>
            <a:ext cx="2304256" cy="259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avatars.mds.yandex.net/i?id=b1f812d55478a55591e1921de9c34432_l-5220205-images-thumbs&amp;n=13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4389" y="3669905"/>
            <a:ext cx="2391071" cy="3188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401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7.40741E-7 L 0.44879 0.7034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31" y="35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0.20469 0.3990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1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22222E-6 L 0.37413 0.3979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98" y="198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22222E-6 L -0.06303 0.27292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0" y="13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num">
                                      <p:cBhvr additive="repl"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hidden"/>
                                          </p:val>
                                        </p:tav>
                                        <p:tav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1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honoteka.org/uploads/posts/2021-05/1620331154_50-phonoteka_org-p-fon-ovoshchi-detskii-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627" y="0"/>
            <a:ext cx="91616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59136"/>
            <a:ext cx="626363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endParaRPr lang="ru-RU" sz="8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demotivation.ru/wp-content/uploads/2020/12/unnamed-3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184077"/>
            <a:ext cx="5673923" cy="5673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0753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</TotalTime>
  <Words>145</Words>
  <Application>Microsoft Office PowerPoint</Application>
  <PresentationFormat>Экран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11</cp:revision>
  <dcterms:created xsi:type="dcterms:W3CDTF">2022-07-10T15:06:19Z</dcterms:created>
  <dcterms:modified xsi:type="dcterms:W3CDTF">2022-07-20T08:32:07Z</dcterms:modified>
</cp:coreProperties>
</file>