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713" autoAdjust="0"/>
  </p:normalViewPr>
  <p:slideViewPr>
    <p:cSldViewPr>
      <p:cViewPr varScale="1">
        <p:scale>
          <a:sx n="69" d="100"/>
          <a:sy n="69" d="100"/>
        </p:scale>
        <p:origin x="-11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19.08.2022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comp\Desktop\&#1047;&#1085;&#1072;&#1090;&#1086;&#1082;&#1080;\&#1050;&#1086;&#1085;&#1100;&#1082;&#1086;&#1073;&#1077;&#1078;&#1085;&#1099;&#1081;%20&#1089;&#1087;&#1086;&#1088;&#1090;.%201500%20&#1084;&#1077;&#1090;&#1088;&#1086;&#1074;.%20&#1052;&#1091;&#1078;&#1095;&#1080;&#1085;&#1099;%20&#1051;&#1091;&#1095;&#1096;&#1080;&#1077;%20&#1084;&#1086;&#1084;&#1077;&#1085;&#1090;&#1099;.%20XXIV%20&#1079;&#1080;&#1084;&#1085;&#1080;&#1077;%20&#1054;&#1083;&#1080;&#1084;&#1087;&#1080;&#1081;&#1089;&#1082;&#1080;&#1077;.mp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857232"/>
            <a:ext cx="7851648" cy="1828800"/>
          </a:xfrm>
        </p:spPr>
        <p:txBody>
          <a:bodyPr/>
          <a:lstStyle/>
          <a:p>
            <a:pPr lvl="0" algn="ctr"/>
            <a:r>
              <a:rPr lang="ru-RU" dirty="0" smtClean="0"/>
              <a:t>Конькобежный спорт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2428868"/>
            <a:ext cx="7854696" cy="3929090"/>
          </a:xfrm>
        </p:spPr>
        <p:txBody>
          <a:bodyPr>
            <a:normAutofit/>
          </a:bodyPr>
          <a:lstStyle/>
          <a:p>
            <a:endParaRPr lang="ru-RU" b="1" dirty="0" smtClean="0"/>
          </a:p>
          <a:p>
            <a:endParaRPr lang="ru-RU" b="1" dirty="0" smtClean="0"/>
          </a:p>
          <a:p>
            <a:pPr algn="ctr"/>
            <a:endParaRPr lang="ru-RU" dirty="0" smtClean="0"/>
          </a:p>
          <a:p>
            <a:endParaRPr lang="ru-RU" sz="19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Комбинезон</a:t>
            </a:r>
            <a:endParaRPr lang="ru-RU" b="1" dirty="0"/>
          </a:p>
        </p:txBody>
      </p:sp>
      <p:pic>
        <p:nvPicPr>
          <p:cNvPr id="3" name="Рисунок 2" descr="https://catherineasquithgallery.com/uploads/posts/2021-03/1614683139_48-p-fon-konkobezhnii-sport-5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928802"/>
            <a:ext cx="5000659" cy="435771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928670"/>
            <a:ext cx="8305800" cy="10104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Головной убор и защитные очки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https://im0-tub-ru.yandex.net/i?id=2e172e49da8a3477d068e483d837b1d9-l&amp;n=1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571612"/>
            <a:ext cx="5857916" cy="457203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867524"/>
          </a:xfrm>
        </p:spPr>
        <p:txBody>
          <a:bodyPr/>
          <a:lstStyle/>
          <a:p>
            <a:pPr algn="ctr"/>
            <a:r>
              <a:rPr lang="ru-RU" b="1" dirty="0" smtClean="0"/>
              <a:t>Лидия Павловна Скобликова</a:t>
            </a:r>
            <a:endParaRPr lang="ru-RU" b="1" dirty="0"/>
          </a:p>
        </p:txBody>
      </p:sp>
      <p:pic>
        <p:nvPicPr>
          <p:cNvPr id="3" name="Рисунок 2" descr="https://im0-tub-ru.yandex.net/i?id=7c668454516141abfa8b32478c37b1ab-l&amp;n=1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928802"/>
            <a:ext cx="3071834" cy="35719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" name="Рисунок 3" descr="https://avatars.mds.yandex.net/i?id=19ec7173d2e5b469010a7602c69acb09-5338775-images-thumbs&amp;ref=rim&amp;n=33&amp;w=225&amp;h=15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2000240"/>
            <a:ext cx="4643470" cy="350046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867524"/>
          </a:xfrm>
        </p:spPr>
        <p:txBody>
          <a:bodyPr/>
          <a:lstStyle/>
          <a:p>
            <a:pPr algn="ctr"/>
            <a:r>
              <a:rPr lang="ru-RU" b="1" dirty="0" smtClean="0"/>
              <a:t>Ольга </a:t>
            </a:r>
            <a:r>
              <a:rPr lang="ru-RU" b="1" dirty="0" err="1" smtClean="0"/>
              <a:t>Фаткулина</a:t>
            </a:r>
            <a:endParaRPr lang="ru-RU" b="1" dirty="0"/>
          </a:p>
        </p:txBody>
      </p:sp>
      <p:pic>
        <p:nvPicPr>
          <p:cNvPr id="4" name="Рисунок 3" descr="https://avatars.mds.yandex.net/i?id=2a0000017a14f3192c1e47b1d4181d9aefcf-4419167-images-thumbs&amp;ref=rim&amp;n=33&amp;w=113&amp;h=15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2285992"/>
            <a:ext cx="2643206" cy="335758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5" name="Рисунок 4" descr="https://avatars.mds.yandex.net/i?id=a0a0b47a18922e79d950d3c0bc224579-5339868-images-thumbs&amp;ref=rim&amp;n=33&amp;w=225&amp;h=15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4214818"/>
            <a:ext cx="3143272" cy="228601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" name="Рисунок 2" descr="https://avatars.mds.yandex.net/i?id=a58037a78d86b29b448bd7ca1106ba2f-5235306-images-thumbs&amp;ref=rim&amp;n=33&amp;w=267&amp;h=15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500174"/>
            <a:ext cx="3429024" cy="214314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85860"/>
            <a:ext cx="8305800" cy="79608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/>
              <a:t>Ледовый дворец «Уральская молния»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http://um74.ru/gif/dvoretz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8501122" cy="478634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736"/>
            <a:ext cx="8305800" cy="65321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Фото из семейного альбома</a:t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4" name="Рисунок 3" descr="Людмила Титова | Библиотека изображений &amp;quot;РИА Новости&amp;quot;"/>
          <p:cNvPicPr/>
          <p:nvPr/>
        </p:nvPicPr>
        <p:blipFill>
          <a:blip r:embed="rId2">
            <a:lum contrast="-52000"/>
          </a:blip>
          <a:srcRect/>
          <a:stretch>
            <a:fillRect/>
          </a:stretch>
        </p:blipFill>
        <p:spPr bwMode="auto">
          <a:xfrm>
            <a:off x="285720" y="3929066"/>
            <a:ext cx="3000396" cy="23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comp\Desktop\Знатоки\20220209_15135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857224" y="785795"/>
            <a:ext cx="2000265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comp\Desktop\Знатоки\IMG-20220131-WA000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3857628"/>
            <a:ext cx="214314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comp\Desktop\Знатоки\IMG-20220204-WA000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3714746" y="2357429"/>
            <a:ext cx="1928823" cy="335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comp\Desktop\Знатоки\IMG-20220131-WA000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72132" y="1428736"/>
            <a:ext cx="326140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305800" cy="1143000"/>
          </a:xfrm>
        </p:spPr>
        <p:txBody>
          <a:bodyPr/>
          <a:lstStyle/>
          <a:p>
            <a:pPr algn="ctr"/>
            <a:r>
              <a:rPr lang="ru-RU" b="1" dirty="0" smtClean="0"/>
              <a:t>Специальная Олимпиада</a:t>
            </a:r>
            <a:endParaRPr lang="ru-RU" b="1" dirty="0"/>
          </a:p>
        </p:txBody>
      </p:sp>
      <p:sp>
        <p:nvSpPr>
          <p:cNvPr id="19458" name="AutoShape 2" descr="https://apf.mail.ru/cgi-bin/readmsg?id=16450187600141367926;0;1&amp;exif=1&amp;full=1&amp;x-email=sosnovkama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https://apf.mail.ru/cgi-bin/readmsg?id=16450187600141367926;0;1&amp;exif=1&amp;full=1&amp;x-email=sosnovkama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https://apf.mail.ru/cgi-bin/readmsg?id=16450187600141367926;0;1&amp;exif=1&amp;full=1&amp;x-email=sosnovkama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00174"/>
            <a:ext cx="2637644" cy="318132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2050" name="Picture 2" descr="C:\Users\comp\Desktop\Знатоки\111\IMG-20220216-WA00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1571612"/>
            <a:ext cx="3238522" cy="24288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051" name="Picture 3" descr="C:\Users\comp\Desktop\Знатоки\111\IMG-20220216-WA00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4214818"/>
            <a:ext cx="3333773" cy="2500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054" name="Picture 6" descr="C:\Users\comp\Desktop\Знатоки\111\IMG-20220216-WA000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3636" y="2714619"/>
            <a:ext cx="2714644" cy="36195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Мои рисунки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C:\Users\comp\Desktop\Знатоки\20220209_13542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1571612"/>
            <a:ext cx="3143272" cy="2329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comp\Desktop\Знатоки\20220209_135620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505443" y="994699"/>
            <a:ext cx="2214578" cy="2939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comp\Desktop\Знатоки\20220209_135658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1405990" y="3808928"/>
            <a:ext cx="2357454" cy="3169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comp\Desktop\Знатоки\20220209_135527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40" y="857232"/>
            <a:ext cx="226605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comp\Desktop\Знатоки\20220209_135757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5357817" y="3857629"/>
            <a:ext cx="2357455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305800" cy="1143000"/>
          </a:xfrm>
        </p:spPr>
        <p:txBody>
          <a:bodyPr/>
          <a:lstStyle/>
          <a:p>
            <a:pPr algn="ctr"/>
            <a:r>
              <a:rPr lang="ru-RU" b="1" dirty="0" smtClean="0"/>
              <a:t>Сборная России в Пекине</a:t>
            </a:r>
            <a:endParaRPr lang="ru-RU" b="1" dirty="0"/>
          </a:p>
        </p:txBody>
      </p:sp>
      <p:pic>
        <p:nvPicPr>
          <p:cNvPr id="3" name="Рисунок 2" descr="Быстрее, выше, сильнее, вместе&amp;quot; и кадры со &amp;quot;спящим&amp;quot; Путиным. В Пекине  прошла церемония открытия Зимних Олимпийских игр - BBC News Русская служб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643050"/>
            <a:ext cx="7500990" cy="478634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онькобежный спорт. 1500 метров. Мужчины Лучшие моменты. XXIV зимние Олимпийские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57158" y="1000108"/>
            <a:ext cx="8483609" cy="4772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dusshrevda51.murm.sportsng.ru/media/2021/12/03/1307873848/rMHYE1X4zCQ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s://avatars.mds.yandex.net/i?id=c7d5531810395120ffca3e0abec7f9f1-5255597-images-thumbs&amp;ref=rim&amp;n=33&amp;w=267&amp;h=1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85860"/>
            <a:ext cx="4323428" cy="24288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28" name="Picture 4" descr="https://avatars.mds.yandex.net/i?id=3237210fe79936c28837cf17535826f9-5858532-images-thumbs&amp;ref=rim&amp;n=33&amp;w=233&amp;h=15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3286124"/>
            <a:ext cx="4216747" cy="27146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142852"/>
            <a:ext cx="7772400" cy="1362456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</a:t>
            </a:r>
            <a:endParaRPr lang="ru-RU" dirty="0"/>
          </a:p>
        </p:txBody>
      </p:sp>
      <p:pic>
        <p:nvPicPr>
          <p:cNvPr id="1026" name="Picture 2" descr="МОК изменил девиз Олимпиад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643050"/>
            <a:ext cx="6667500" cy="4762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72464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Зимние олимпийские виды спорта</a:t>
            </a:r>
            <a:endParaRPr lang="ru-RU" sz="4000" b="1" dirty="0"/>
          </a:p>
        </p:txBody>
      </p:sp>
      <p:pic>
        <p:nvPicPr>
          <p:cNvPr id="15362" name="Picture 2" descr="https://avatars.mds.yandex.net/i?id=0f4b5435f1dbb9fc24458de7b90b01da-5876558-images-thumbs&amp;ref=rim&amp;n=33&amp;w=221&amp;h=1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286124"/>
            <a:ext cx="2105025" cy="14287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5364" name="Picture 4" descr="Женская сборная России по биатлону заняла второе место в эстафете 4х6 км на..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1571612"/>
            <a:ext cx="2143139" cy="142876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5366" name="Picture 6" descr="В норвежском Ставангере стартует чемпионат Европы по керлингу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5000636"/>
            <a:ext cx="2338867" cy="150077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5368" name="Picture 8" descr="Assosiated Press В столице зимних Олимпийских игр-2022 Пекине продолжается ..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7554" y="4929198"/>
            <a:ext cx="2690799" cy="15135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5370" name="Picture 10" descr="Frenzel makes it a hat-trick of wins for the season. 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86116" y="3286124"/>
            <a:ext cx="2405048" cy="13528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5372" name="AutoShape 12" descr="https://img1.goodfon.ru/original/4394x2762/1/6e/gornye-lyzhi-skorostnoy-spus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74" name="Picture 14" descr="https://avatars.mds.yandex.net/i?id=7e99d944ffac354349897fbd97eca6bb-5221497-images-thumbs&amp;ref=rim&amp;n=33&amp;w=225&amp;h=15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472" y="4929198"/>
            <a:ext cx="2357439" cy="15716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5376" name="Picture 16" descr="Олимпиада 2022: украинские саночники установили рекорд.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5786" y="1571612"/>
            <a:ext cx="2357454" cy="132115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5378" name="Picture 18" descr="Экипировка для бобслея.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286512" y="3143248"/>
            <a:ext cx="2071702" cy="139861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5380" name="Picture 20" descr="Олимпиада-2022,хоккей,биатлон,Новости, Интерфакс,16 февраля 2022 года. 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571868" y="1571612"/>
            <a:ext cx="2012963" cy="12958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avatars.mds.yandex.net/i?id=dace8ece6a2e0ec4dc0cd542e30cc4cf-4274912-images-thumbs&amp;ref=rim&amp;n=33&amp;w=225&amp;h=1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52" y="1714488"/>
            <a:ext cx="3429024" cy="228601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6392" name="Picture 8" descr="https://avatars.mds.yandex.net/i?id=452d86846e2e5b81666b2914a8624520-5583576-images-thumbs&amp;ref=rim&amp;n=33&amp;w=225&amp;h=15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4357694"/>
            <a:ext cx="3321867" cy="221457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79608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Коньковые виды спорта </a:t>
            </a:r>
            <a:endParaRPr lang="ru-RU" b="1" dirty="0"/>
          </a:p>
        </p:txBody>
      </p:sp>
      <p:pic>
        <p:nvPicPr>
          <p:cNvPr id="16388" name="Picture 4" descr="https://avatars.mds.yandex.net/i?id=c94d7e1ba221541f4d321e15eeb8f517-5588542-images-thumbs&amp;ref=rim&amp;n=33&amp;w=215&amp;h=15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2143116"/>
            <a:ext cx="3640942" cy="25401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867524"/>
          </a:xfrm>
        </p:spPr>
        <p:txBody>
          <a:bodyPr/>
          <a:lstStyle/>
          <a:p>
            <a:pPr algn="ctr"/>
            <a:r>
              <a:rPr lang="ru-RU" b="1" dirty="0" smtClean="0"/>
              <a:t>Конькобежный спорт</a:t>
            </a:r>
            <a:endParaRPr lang="ru-RU" b="1" dirty="0"/>
          </a:p>
        </p:txBody>
      </p:sp>
      <p:pic>
        <p:nvPicPr>
          <p:cNvPr id="18434" name="Picture 2" descr="15 февраля.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714488"/>
            <a:ext cx="8001052" cy="450059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643578"/>
            <a:ext cx="8091486" cy="64291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/>
              <a:t>Древние коньки</a:t>
            </a:r>
            <a:endParaRPr lang="ru-RU" sz="2400" b="1" dirty="0"/>
          </a:p>
        </p:txBody>
      </p:sp>
      <p:pic>
        <p:nvPicPr>
          <p:cNvPr id="3" name="Рисунок 2" descr="История развития коньков: когда-то их делали из костей | На лезвии конька |  Яндекс Дзен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14290"/>
            <a:ext cx="5875447" cy="571504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7246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«Эволюция» коньков</a:t>
            </a:r>
            <a:endParaRPr lang="ru-RU" b="1" dirty="0"/>
          </a:p>
        </p:txBody>
      </p:sp>
      <p:pic>
        <p:nvPicPr>
          <p:cNvPr id="4" name="Рисунок 3" descr="https://im0-tub-ru.yandex.net/i?id=2175c658252a5e660071871fbcf7fc3a-l&amp;n=1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4000504"/>
            <a:ext cx="4143404" cy="242889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" name="Рисунок 2" descr="Старинные ледовые коньк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928802"/>
            <a:ext cx="4286280" cy="271464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796086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Скоростной бег по замкнутому кругу</a:t>
            </a:r>
            <a:endParaRPr lang="ru-RU" sz="4000" b="1" dirty="0"/>
          </a:p>
        </p:txBody>
      </p:sp>
      <p:pic>
        <p:nvPicPr>
          <p:cNvPr id="3" name="Рисунок 2" descr="Всероссийские соревнования по конькобежному спорту &amp;quot;Приз ЗМС В.А. Муратова&amp;quot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643050"/>
            <a:ext cx="6643734" cy="428628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 smtClean="0"/>
              <a:t>Коньки-клапы</a:t>
            </a:r>
            <a:endParaRPr lang="ru-RU" b="1" dirty="0"/>
          </a:p>
        </p:txBody>
      </p:sp>
      <p:pic>
        <p:nvPicPr>
          <p:cNvPr id="3" name="Рисунок 2" descr="Коньки с подвижным шарниром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214554"/>
            <a:ext cx="6286544" cy="371477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115</TotalTime>
  <Words>50</Words>
  <PresentationFormat>Экран (4:3)</PresentationFormat>
  <Paragraphs>21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Конькобежный спорт </vt:lpstr>
      <vt:lpstr>Слайд 2</vt:lpstr>
      <vt:lpstr>Зимние олимпийские виды спорта</vt:lpstr>
      <vt:lpstr>Коньковые виды спорта </vt:lpstr>
      <vt:lpstr>Конькобежный спорт</vt:lpstr>
      <vt:lpstr>Древние коньки</vt:lpstr>
      <vt:lpstr>«Эволюция» коньков</vt:lpstr>
      <vt:lpstr>Скоростной бег по замкнутому кругу</vt:lpstr>
      <vt:lpstr>Коньки-клапы</vt:lpstr>
      <vt:lpstr>Комбинезон</vt:lpstr>
      <vt:lpstr>Головной убор и защитные очки  </vt:lpstr>
      <vt:lpstr>Лидия Павловна Скобликова</vt:lpstr>
      <vt:lpstr>Ольга Фаткулина</vt:lpstr>
      <vt:lpstr>Ледовый дворец «Уральская молния» </vt:lpstr>
      <vt:lpstr>Фото из семейного альбома </vt:lpstr>
      <vt:lpstr>Специальная Олимпиада</vt:lpstr>
      <vt:lpstr>Мои рисунки </vt:lpstr>
      <vt:lpstr>Сборная России в Пекине</vt:lpstr>
      <vt:lpstr>Слайд 19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Конькобежный спорт</dc:title>
  <dc:creator>comp</dc:creator>
  <cp:lastModifiedBy>comp</cp:lastModifiedBy>
  <cp:revision>17</cp:revision>
  <dcterms:created xsi:type="dcterms:W3CDTF">2022-02-15T06:24:20Z</dcterms:created>
  <dcterms:modified xsi:type="dcterms:W3CDTF">2022-08-19T06:16:41Z</dcterms:modified>
</cp:coreProperties>
</file>