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1" r:id="rId16"/>
    <p:sldId id="274" r:id="rId17"/>
    <p:sldId id="272" r:id="rId18"/>
    <p:sldId id="277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0B9087-B9CC-4614-8F2C-1FBA99D02883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E3D59A-167C-4D59-BD3D-F9A54C661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3D59A-167C-4D59-BD3D-F9A54C661AD4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C3B2132-5BD6-48BF-A1A7-DCECC2A1BC6F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9640" y="3068960"/>
            <a:ext cx="4564360" cy="2460848"/>
          </a:xfrm>
        </p:spPr>
        <p:txBody>
          <a:bodyPr/>
          <a:lstStyle/>
          <a:p>
            <a:r>
              <a:rPr lang="ru-RU" dirty="0" smtClean="0"/>
              <a:t>Учитель МБОУ «Молодежненская СОШ» Томского района </a:t>
            </a:r>
          </a:p>
          <a:p>
            <a:r>
              <a:rPr lang="ru-RU" dirty="0" smtClean="0"/>
              <a:t>Шамина Алёна Олеговна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992" y="1484784"/>
            <a:ext cx="9073008" cy="1584176"/>
          </a:xfrm>
        </p:spPr>
        <p:txBody>
          <a:bodyPr>
            <a:noAutofit/>
          </a:bodyPr>
          <a:lstStyle/>
          <a:p>
            <a:r>
              <a:rPr lang="ru-RU" sz="6000" dirty="0" smtClean="0"/>
              <a:t>Математика 6 класс</a:t>
            </a:r>
            <a:endParaRPr lang="ru-RU" sz="6000" dirty="0"/>
          </a:p>
        </p:txBody>
      </p:sp>
      <p:pic>
        <p:nvPicPr>
          <p:cNvPr id="1026" name="Picture 2" descr="C:\Users\Анастасия\Desktop\image_5eec355dda9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356992"/>
            <a:ext cx="2520280" cy="304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Чтобы правильно занять свое место в </a:t>
            </a:r>
            <a:r>
              <a:rPr lang="ru-RU" sz="2800" b="1" u="sng" dirty="0" smtClean="0"/>
              <a:t>кинотеатре</a:t>
            </a:r>
            <a:r>
              <a:rPr lang="ru-RU" sz="2800" b="1" dirty="0" smtClean="0"/>
              <a:t>, нужно знать две координаты: … </a:t>
            </a:r>
            <a:endParaRPr lang="ru-RU" sz="2800" dirty="0"/>
          </a:p>
        </p:txBody>
      </p:sp>
      <p:pic>
        <p:nvPicPr>
          <p:cNvPr id="3074" name="Picture 2" descr="C:\Users\Анастасия\Desktop\Downloads\Otoplenie-kinoteatra-ili-kluba--301_smal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4968552" cy="3312368"/>
          </a:xfrm>
          <a:prstGeom prst="rect">
            <a:avLst/>
          </a:prstGeom>
          <a:noFill/>
        </p:spPr>
      </p:pic>
      <p:pic>
        <p:nvPicPr>
          <p:cNvPr id="3075" name="Picture 3" descr="C:\Users\Анастасия\Desktop\Downloads\59ddafb8c3bdd207362dcf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698793"/>
            <a:ext cx="5112567" cy="3754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04664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 игре </a:t>
            </a:r>
            <a:r>
              <a:rPr lang="ru-RU" sz="2800" b="1" u="sng" dirty="0" smtClean="0"/>
              <a:t>«Морской бой» </a:t>
            </a:r>
            <a:r>
              <a:rPr lang="ru-RU" sz="2800" b="1" dirty="0" smtClean="0"/>
              <a:t>для хода необходимо назвать…</a:t>
            </a:r>
            <a:endParaRPr lang="ru-RU" sz="2800" dirty="0"/>
          </a:p>
        </p:txBody>
      </p:sp>
      <p:grpSp>
        <p:nvGrpSpPr>
          <p:cNvPr id="3" name="Группа 201"/>
          <p:cNvGrpSpPr>
            <a:grpSpLocks/>
          </p:cNvGrpSpPr>
          <p:nvPr/>
        </p:nvGrpSpPr>
        <p:grpSpPr bwMode="auto">
          <a:xfrm>
            <a:off x="2627784" y="1772816"/>
            <a:ext cx="3932238" cy="3932237"/>
            <a:chOff x="357158" y="1428736"/>
            <a:chExt cx="3931900" cy="3931900"/>
          </a:xfrm>
        </p:grpSpPr>
        <p:grpSp>
          <p:nvGrpSpPr>
            <p:cNvPr id="4" name="Группа 163"/>
            <p:cNvGrpSpPr>
              <a:grpSpLocks/>
            </p:cNvGrpSpPr>
            <p:nvPr/>
          </p:nvGrpSpPr>
          <p:grpSpPr bwMode="auto">
            <a:xfrm>
              <a:off x="714348" y="1785926"/>
              <a:ext cx="3574710" cy="3574710"/>
              <a:chOff x="714348" y="1785926"/>
              <a:chExt cx="3574710" cy="3574710"/>
            </a:xfrm>
          </p:grpSpPr>
          <p:sp>
            <p:nvSpPr>
              <p:cNvPr id="26" name="Прямоугольник 25"/>
              <p:cNvSpPr/>
              <p:nvPr/>
            </p:nvSpPr>
            <p:spPr>
              <a:xfrm>
                <a:off x="714315" y="1785892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1071471" y="1785892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8" name="Прямоугольник 27"/>
              <p:cNvSpPr/>
              <p:nvPr/>
            </p:nvSpPr>
            <p:spPr>
              <a:xfrm>
                <a:off x="1428629" y="1785892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714315" y="2143049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071471" y="2143049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1428629" y="2143049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714315" y="2500206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1071471" y="2500206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1428629" y="2500206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714315" y="2857363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1071471" y="2857363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Прямоугольник 36"/>
              <p:cNvSpPr/>
              <p:nvPr/>
            </p:nvSpPr>
            <p:spPr>
              <a:xfrm>
                <a:off x="1428629" y="2857363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Прямоугольник 37"/>
              <p:cNvSpPr/>
              <p:nvPr/>
            </p:nvSpPr>
            <p:spPr>
              <a:xfrm>
                <a:off x="714315" y="3214520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071471" y="3214520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1428629" y="3214520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714315" y="3571677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1071471" y="3571677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1428629" y="3571677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714315" y="3928834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1071471" y="3928834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1428629" y="3928834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714315" y="4285991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071471" y="4285991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1428629" y="4285991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714315" y="4643147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1071471" y="4643147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1428629" y="4643147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714315" y="5000305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1071471" y="5000305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Прямоугольник 54"/>
              <p:cNvSpPr/>
              <p:nvPr/>
            </p:nvSpPr>
            <p:spPr>
              <a:xfrm>
                <a:off x="1428629" y="5000305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Прямоугольник 55"/>
              <p:cNvSpPr/>
              <p:nvPr/>
            </p:nvSpPr>
            <p:spPr>
              <a:xfrm>
                <a:off x="1785785" y="1785892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2142942" y="1785892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00099" y="1785892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1785785" y="2143049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2142942" y="2143049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2500099" y="2143049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1785785" y="2500206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2142942" y="2500206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4" name="Прямоугольник 63"/>
              <p:cNvSpPr/>
              <p:nvPr/>
            </p:nvSpPr>
            <p:spPr>
              <a:xfrm>
                <a:off x="2500099" y="2500206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5" name="Прямоугольник 64"/>
              <p:cNvSpPr/>
              <p:nvPr/>
            </p:nvSpPr>
            <p:spPr>
              <a:xfrm>
                <a:off x="1785785" y="2857363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2142942" y="2857363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00099" y="2857363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1785785" y="3214520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2142942" y="3214520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2500099" y="3214520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1785785" y="3571677"/>
                <a:ext cx="360332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2142942" y="3571677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3" name="Прямоугольник 72"/>
              <p:cNvSpPr/>
              <p:nvPr/>
            </p:nvSpPr>
            <p:spPr>
              <a:xfrm>
                <a:off x="2500099" y="3571677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4" name="Прямоугольник 73"/>
              <p:cNvSpPr/>
              <p:nvPr/>
            </p:nvSpPr>
            <p:spPr>
              <a:xfrm>
                <a:off x="1785785" y="3928834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2142942" y="3928834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00099" y="3928834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1785785" y="4285991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2142942" y="4285991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2500099" y="4285991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1785785" y="4643147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2142942" y="4643147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2" name="Прямоугольник 81"/>
              <p:cNvSpPr/>
              <p:nvPr/>
            </p:nvSpPr>
            <p:spPr>
              <a:xfrm>
                <a:off x="2500099" y="4643147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3" name="Прямоугольник 82"/>
              <p:cNvSpPr/>
              <p:nvPr/>
            </p:nvSpPr>
            <p:spPr>
              <a:xfrm>
                <a:off x="1785785" y="5000305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4" name="Прямоугольник 83"/>
              <p:cNvSpPr/>
              <p:nvPr/>
            </p:nvSpPr>
            <p:spPr>
              <a:xfrm>
                <a:off x="2142942" y="5000305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5" name="Прямоугольник 84"/>
              <p:cNvSpPr/>
              <p:nvPr/>
            </p:nvSpPr>
            <p:spPr>
              <a:xfrm>
                <a:off x="2500099" y="5000305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6" name="Прямоугольник 85"/>
              <p:cNvSpPr/>
              <p:nvPr/>
            </p:nvSpPr>
            <p:spPr>
              <a:xfrm>
                <a:off x="2857256" y="1785892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7" name="Прямоугольник 86"/>
              <p:cNvSpPr/>
              <p:nvPr/>
            </p:nvSpPr>
            <p:spPr>
              <a:xfrm>
                <a:off x="3214412" y="1785892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8" name="Прямоугольник 87"/>
              <p:cNvSpPr/>
              <p:nvPr/>
            </p:nvSpPr>
            <p:spPr>
              <a:xfrm>
                <a:off x="3571570" y="1785892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9" name="Прямоугольник 88"/>
              <p:cNvSpPr/>
              <p:nvPr/>
            </p:nvSpPr>
            <p:spPr>
              <a:xfrm>
                <a:off x="2857256" y="2143049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3214412" y="2143049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3571570" y="2143049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2" name="Прямоугольник 91"/>
              <p:cNvSpPr/>
              <p:nvPr/>
            </p:nvSpPr>
            <p:spPr>
              <a:xfrm>
                <a:off x="2857256" y="2500206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3" name="Прямоугольник 92"/>
              <p:cNvSpPr/>
              <p:nvPr/>
            </p:nvSpPr>
            <p:spPr>
              <a:xfrm>
                <a:off x="3214412" y="2500206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4" name="Прямоугольник 93"/>
              <p:cNvSpPr/>
              <p:nvPr/>
            </p:nvSpPr>
            <p:spPr>
              <a:xfrm>
                <a:off x="3571570" y="2500206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5" name="Прямоугольник 94"/>
              <p:cNvSpPr/>
              <p:nvPr/>
            </p:nvSpPr>
            <p:spPr>
              <a:xfrm>
                <a:off x="2857256" y="2857363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6" name="Прямоугольник 95"/>
              <p:cNvSpPr/>
              <p:nvPr/>
            </p:nvSpPr>
            <p:spPr>
              <a:xfrm>
                <a:off x="3214412" y="2857363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7" name="Прямоугольник 96"/>
              <p:cNvSpPr/>
              <p:nvPr/>
            </p:nvSpPr>
            <p:spPr>
              <a:xfrm>
                <a:off x="3571570" y="2857363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8" name="Прямоугольник 97"/>
              <p:cNvSpPr/>
              <p:nvPr/>
            </p:nvSpPr>
            <p:spPr>
              <a:xfrm>
                <a:off x="2857256" y="3214520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9" name="Прямоугольник 98"/>
              <p:cNvSpPr/>
              <p:nvPr/>
            </p:nvSpPr>
            <p:spPr>
              <a:xfrm>
                <a:off x="3214412" y="3214520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0" name="Прямоугольник 99"/>
              <p:cNvSpPr/>
              <p:nvPr/>
            </p:nvSpPr>
            <p:spPr>
              <a:xfrm>
                <a:off x="3571570" y="3214520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1" name="Прямоугольник 100"/>
              <p:cNvSpPr/>
              <p:nvPr/>
            </p:nvSpPr>
            <p:spPr>
              <a:xfrm>
                <a:off x="2857256" y="3571677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2" name="Прямоугольник 101"/>
              <p:cNvSpPr/>
              <p:nvPr/>
            </p:nvSpPr>
            <p:spPr>
              <a:xfrm>
                <a:off x="3214412" y="3571677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3" name="Прямоугольник 102"/>
              <p:cNvSpPr/>
              <p:nvPr/>
            </p:nvSpPr>
            <p:spPr>
              <a:xfrm>
                <a:off x="3571570" y="3571677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4" name="Прямоугольник 103"/>
              <p:cNvSpPr/>
              <p:nvPr/>
            </p:nvSpPr>
            <p:spPr>
              <a:xfrm>
                <a:off x="2857256" y="3928834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5" name="Прямоугольник 104"/>
              <p:cNvSpPr/>
              <p:nvPr/>
            </p:nvSpPr>
            <p:spPr>
              <a:xfrm>
                <a:off x="3214412" y="3928834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6" name="Прямоугольник 105"/>
              <p:cNvSpPr/>
              <p:nvPr/>
            </p:nvSpPr>
            <p:spPr>
              <a:xfrm>
                <a:off x="3571570" y="3928834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7" name="Прямоугольник 106"/>
              <p:cNvSpPr/>
              <p:nvPr/>
            </p:nvSpPr>
            <p:spPr>
              <a:xfrm>
                <a:off x="2857256" y="4285991"/>
                <a:ext cx="360331" cy="36033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8" name="Прямоугольник 107"/>
              <p:cNvSpPr/>
              <p:nvPr/>
            </p:nvSpPr>
            <p:spPr>
              <a:xfrm>
                <a:off x="3214412" y="4285991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9" name="Прямоугольник 108"/>
              <p:cNvSpPr/>
              <p:nvPr/>
            </p:nvSpPr>
            <p:spPr>
              <a:xfrm>
                <a:off x="3571570" y="4285991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0" name="Прямоугольник 109"/>
              <p:cNvSpPr/>
              <p:nvPr/>
            </p:nvSpPr>
            <p:spPr>
              <a:xfrm>
                <a:off x="2857256" y="4643147"/>
                <a:ext cx="360331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1" name="Прямоугольник 110"/>
              <p:cNvSpPr/>
              <p:nvPr/>
            </p:nvSpPr>
            <p:spPr>
              <a:xfrm>
                <a:off x="3214412" y="4643147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2" name="Прямоугольник 111"/>
              <p:cNvSpPr/>
              <p:nvPr/>
            </p:nvSpPr>
            <p:spPr>
              <a:xfrm>
                <a:off x="3571570" y="4643147"/>
                <a:ext cx="360331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3" name="Прямоугольник 112"/>
              <p:cNvSpPr/>
              <p:nvPr/>
            </p:nvSpPr>
            <p:spPr>
              <a:xfrm>
                <a:off x="2857256" y="5000305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4" name="Прямоугольник 113"/>
              <p:cNvSpPr/>
              <p:nvPr/>
            </p:nvSpPr>
            <p:spPr>
              <a:xfrm>
                <a:off x="3214412" y="5000305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5" name="Прямоугольник 114"/>
              <p:cNvSpPr/>
              <p:nvPr/>
            </p:nvSpPr>
            <p:spPr>
              <a:xfrm>
                <a:off x="3571570" y="5000305"/>
                <a:ext cx="360331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6" name="Прямоугольник 115"/>
              <p:cNvSpPr/>
              <p:nvPr/>
            </p:nvSpPr>
            <p:spPr>
              <a:xfrm>
                <a:off x="3928726" y="1785892"/>
                <a:ext cx="360332" cy="360332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7" name="Прямоугольник 116"/>
              <p:cNvSpPr/>
              <p:nvPr/>
            </p:nvSpPr>
            <p:spPr>
              <a:xfrm>
                <a:off x="3928726" y="2143049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8" name="Прямоугольник 117"/>
              <p:cNvSpPr/>
              <p:nvPr/>
            </p:nvSpPr>
            <p:spPr>
              <a:xfrm>
                <a:off x="3928726" y="2500206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9" name="Прямоугольник 118"/>
              <p:cNvSpPr/>
              <p:nvPr/>
            </p:nvSpPr>
            <p:spPr>
              <a:xfrm>
                <a:off x="3928726" y="2857363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0" name="Прямоугольник 119"/>
              <p:cNvSpPr/>
              <p:nvPr/>
            </p:nvSpPr>
            <p:spPr>
              <a:xfrm>
                <a:off x="3928726" y="3214520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1" name="Прямоугольник 120"/>
              <p:cNvSpPr/>
              <p:nvPr/>
            </p:nvSpPr>
            <p:spPr>
              <a:xfrm>
                <a:off x="3928726" y="3571677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2" name="Прямоугольник 121"/>
              <p:cNvSpPr/>
              <p:nvPr/>
            </p:nvSpPr>
            <p:spPr>
              <a:xfrm>
                <a:off x="3928726" y="3928834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3" name="Прямоугольник 122"/>
              <p:cNvSpPr/>
              <p:nvPr/>
            </p:nvSpPr>
            <p:spPr>
              <a:xfrm>
                <a:off x="3928726" y="4285991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4" name="Прямоугольник 123"/>
              <p:cNvSpPr/>
              <p:nvPr/>
            </p:nvSpPr>
            <p:spPr>
              <a:xfrm>
                <a:off x="3928726" y="4643147"/>
                <a:ext cx="360332" cy="360332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5" name="Прямоугольник 124"/>
              <p:cNvSpPr/>
              <p:nvPr/>
            </p:nvSpPr>
            <p:spPr>
              <a:xfrm>
                <a:off x="3928726" y="5000305"/>
                <a:ext cx="360332" cy="360331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6" name="Умножение 125"/>
              <p:cNvSpPr/>
              <p:nvPr/>
            </p:nvSpPr>
            <p:spPr>
              <a:xfrm>
                <a:off x="1071471" y="2500206"/>
                <a:ext cx="323822" cy="323822"/>
              </a:xfrm>
              <a:prstGeom prst="mathMultipl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7" name="Умножение 126"/>
              <p:cNvSpPr/>
              <p:nvPr/>
            </p:nvSpPr>
            <p:spPr>
              <a:xfrm>
                <a:off x="1428629" y="2500206"/>
                <a:ext cx="323822" cy="323822"/>
              </a:xfrm>
              <a:prstGeom prst="mathMultipl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8" name="Умножение 127"/>
              <p:cNvSpPr/>
              <p:nvPr/>
            </p:nvSpPr>
            <p:spPr>
              <a:xfrm>
                <a:off x="1785785" y="2500206"/>
                <a:ext cx="323822" cy="323822"/>
              </a:xfrm>
              <a:prstGeom prst="mathMultipl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9" name="Умножение 128"/>
              <p:cNvSpPr/>
              <p:nvPr/>
            </p:nvSpPr>
            <p:spPr>
              <a:xfrm>
                <a:off x="2857256" y="3214520"/>
                <a:ext cx="323822" cy="323822"/>
              </a:xfrm>
              <a:prstGeom prst="mathMultipl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0" name="Умножение 129"/>
              <p:cNvSpPr/>
              <p:nvPr/>
            </p:nvSpPr>
            <p:spPr>
              <a:xfrm>
                <a:off x="3571570" y="3214520"/>
                <a:ext cx="323822" cy="323822"/>
              </a:xfrm>
              <a:prstGeom prst="mathMultiply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1" name="Овал 130"/>
              <p:cNvSpPr/>
              <p:nvPr/>
            </p:nvSpPr>
            <p:spPr>
              <a:xfrm>
                <a:off x="3357275" y="3357382"/>
                <a:ext cx="107941" cy="1079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2" name="Овал 131"/>
              <p:cNvSpPr/>
              <p:nvPr/>
            </p:nvSpPr>
            <p:spPr>
              <a:xfrm>
                <a:off x="2642961" y="3357382"/>
                <a:ext cx="107941" cy="1079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3" name="Овал 132"/>
              <p:cNvSpPr/>
              <p:nvPr/>
            </p:nvSpPr>
            <p:spPr>
              <a:xfrm>
                <a:off x="3000119" y="3714540"/>
                <a:ext cx="107941" cy="1079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4" name="Овал 133"/>
              <p:cNvSpPr/>
              <p:nvPr/>
            </p:nvSpPr>
            <p:spPr>
              <a:xfrm>
                <a:off x="1285766" y="3000226"/>
                <a:ext cx="107941" cy="1079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5" name="Овал 134"/>
              <p:cNvSpPr/>
              <p:nvPr/>
            </p:nvSpPr>
            <p:spPr>
              <a:xfrm>
                <a:off x="1214334" y="4071696"/>
                <a:ext cx="107941" cy="107941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  <p:sp>
          <p:nvSpPr>
            <p:cNvPr id="5" name="Прямоугольник 4"/>
            <p:cNvSpPr/>
            <p:nvPr/>
          </p:nvSpPr>
          <p:spPr>
            <a:xfrm>
              <a:off x="714315" y="1428736"/>
              <a:ext cx="360331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А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071472" y="1428736"/>
              <a:ext cx="360332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Б</a:t>
              </a:r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428629" y="1428736"/>
              <a:ext cx="360331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В</a:t>
              </a: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785785" y="1428736"/>
              <a:ext cx="360332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Г</a:t>
              </a: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2142942" y="1428736"/>
              <a:ext cx="360331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Д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00099" y="1428736"/>
              <a:ext cx="360332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Е</a:t>
              </a: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2857256" y="1428736"/>
              <a:ext cx="360331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Ж</a:t>
              </a: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214412" y="1428736"/>
              <a:ext cx="360332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З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571570" y="1428736"/>
              <a:ext cx="360331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И</a:t>
              </a: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3928726" y="1428736"/>
              <a:ext cx="360332" cy="3603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tx1"/>
                  </a:solidFill>
                </a:rPr>
                <a:t>К</a:t>
              </a:r>
            </a:p>
          </p:txBody>
        </p:sp>
        <p:grpSp>
          <p:nvGrpSpPr>
            <p:cNvPr id="15" name="Группа 200"/>
            <p:cNvGrpSpPr>
              <a:grpSpLocks/>
            </p:cNvGrpSpPr>
            <p:nvPr/>
          </p:nvGrpSpPr>
          <p:grpSpPr bwMode="auto">
            <a:xfrm rot="-5400000">
              <a:off x="-1250197" y="3393281"/>
              <a:ext cx="3574710" cy="360000"/>
              <a:chOff x="785786" y="5572140"/>
              <a:chExt cx="3574710" cy="360000"/>
            </a:xfrm>
          </p:grpSpPr>
          <p:sp>
            <p:nvSpPr>
              <p:cNvPr id="16" name="Прямоугольник 15"/>
              <p:cNvSpPr/>
              <p:nvPr/>
            </p:nvSpPr>
            <p:spPr>
              <a:xfrm rot="5400000">
                <a:off x="788960" y="5568966"/>
                <a:ext cx="360332" cy="360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10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 rot="5400000">
                <a:off x="1146117" y="5572140"/>
                <a:ext cx="360332" cy="360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 rot="5400000">
                <a:off x="1503274" y="5572141"/>
                <a:ext cx="360332" cy="360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 rot="5400000">
                <a:off x="1860431" y="5572140"/>
                <a:ext cx="360332" cy="360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 rot="5400000">
                <a:off x="2217588" y="5572141"/>
                <a:ext cx="360332" cy="360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 rot="5400000">
                <a:off x="2574744" y="5572140"/>
                <a:ext cx="360332" cy="360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400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 rot="5400000">
                <a:off x="2931901" y="5572141"/>
                <a:ext cx="360332" cy="360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 rot="5400000">
                <a:off x="3289058" y="5572140"/>
                <a:ext cx="360332" cy="360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 rot="5400000">
                <a:off x="3646215" y="5572141"/>
                <a:ext cx="360332" cy="36033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 rot="5400000">
                <a:off x="4003372" y="5572140"/>
                <a:ext cx="360332" cy="3603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12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</p:grpSp>
      </p:grpSp>
      <p:cxnSp>
        <p:nvCxnSpPr>
          <p:cNvPr id="138" name="Прямая со стрелкой 137"/>
          <p:cNvCxnSpPr>
            <a:stCxn id="20" idx="3"/>
            <a:endCxn id="133" idx="2"/>
          </p:cNvCxnSpPr>
          <p:nvPr/>
        </p:nvCxnSpPr>
        <p:spPr>
          <a:xfrm>
            <a:off x="2988147" y="4092947"/>
            <a:ext cx="2282825" cy="198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1" name="Прямая со стрелкой 140"/>
          <p:cNvCxnSpPr>
            <a:stCxn id="11" idx="2"/>
            <a:endCxn id="133" idx="0"/>
          </p:cNvCxnSpPr>
          <p:nvPr/>
        </p:nvCxnSpPr>
        <p:spPr>
          <a:xfrm>
            <a:off x="5308278" y="2133178"/>
            <a:ext cx="16669" cy="19256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 cstate="print"/>
          <a:srcRect l="8492" t="7955" r="8708" b="15677"/>
          <a:stretch>
            <a:fillRect/>
          </a:stretch>
        </p:blipFill>
        <p:spPr bwMode="auto">
          <a:xfrm>
            <a:off x="1475656" y="1844824"/>
            <a:ext cx="5616624" cy="34563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331640" y="404664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В </a:t>
            </a:r>
            <a:r>
              <a:rPr lang="ru-RU" sz="2800" b="1" u="sng" dirty="0" smtClean="0"/>
              <a:t>шахматах </a:t>
            </a:r>
            <a:r>
              <a:rPr lang="ru-RU" sz="2800" b="1" dirty="0" smtClean="0"/>
              <a:t>для хода необходимо назвать…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астасия\Desktop\Downloads\1578042115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060848"/>
            <a:ext cx="3816424" cy="3901612"/>
          </a:xfrm>
          <a:prstGeom prst="rect">
            <a:avLst/>
          </a:prstGeom>
          <a:noFill/>
        </p:spPr>
      </p:pic>
      <p:pic>
        <p:nvPicPr>
          <p:cNvPr id="4099" name="Picture 3" descr="C:\Users\Анастасия\Desktop\Downloads\pic-0089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988840"/>
            <a:ext cx="3150071" cy="3392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43608" y="476672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Чтобы правильно место на карте или глобусе, нужно знать две координаты: …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476672"/>
            <a:ext cx="56703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Задания от зайца</a:t>
            </a:r>
          </a:p>
        </p:txBody>
      </p:sp>
      <p:pic>
        <p:nvPicPr>
          <p:cNvPr id="3" name="Picture 3" descr="C:\Users\Анастасия\Desktop\Downloads\1619775565_16-oir_mobi-p-zlobnii-krolik-zhivotnie-krasivo-foto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2348880"/>
            <a:ext cx="3812062" cy="4077072"/>
          </a:xfrm>
          <a:prstGeom prst="rect">
            <a:avLst/>
          </a:prstGeom>
          <a:noFill/>
        </p:spPr>
      </p:pic>
      <p:pic>
        <p:nvPicPr>
          <p:cNvPr id="4" name="Picture 2" descr="C:\Users\Анастасия\Desktop\Downloads\1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28800"/>
            <a:ext cx="1899493" cy="3580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Line 2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245" name="Line 4"/>
          <p:cNvSpPr>
            <a:spLocks noChangeShapeType="1"/>
          </p:cNvSpPr>
          <p:nvPr/>
        </p:nvSpPr>
        <p:spPr bwMode="auto">
          <a:xfrm>
            <a:off x="3886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Line 5"/>
          <p:cNvSpPr>
            <a:spLocks noChangeShapeType="1"/>
          </p:cNvSpPr>
          <p:nvPr/>
        </p:nvSpPr>
        <p:spPr bwMode="auto">
          <a:xfrm>
            <a:off x="381000" y="4114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5257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8" name="Line 7"/>
          <p:cNvSpPr>
            <a:spLocks noChangeShapeType="1"/>
          </p:cNvSpPr>
          <p:nvPr/>
        </p:nvSpPr>
        <p:spPr bwMode="auto">
          <a:xfrm>
            <a:off x="5943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9" name="Line 8"/>
          <p:cNvSpPr>
            <a:spLocks noChangeShapeType="1"/>
          </p:cNvSpPr>
          <p:nvPr/>
        </p:nvSpPr>
        <p:spPr bwMode="auto">
          <a:xfrm>
            <a:off x="6643688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0" name="Line 9"/>
          <p:cNvSpPr>
            <a:spLocks noChangeShapeType="1"/>
          </p:cNvSpPr>
          <p:nvPr/>
        </p:nvSpPr>
        <p:spPr bwMode="auto">
          <a:xfrm>
            <a:off x="7315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1" name="Line 11"/>
          <p:cNvSpPr>
            <a:spLocks noChangeShapeType="1"/>
          </p:cNvSpPr>
          <p:nvPr/>
        </p:nvSpPr>
        <p:spPr bwMode="auto">
          <a:xfrm>
            <a:off x="8686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2" name="Line 12"/>
          <p:cNvSpPr>
            <a:spLocks noChangeShapeType="1"/>
          </p:cNvSpPr>
          <p:nvPr/>
        </p:nvSpPr>
        <p:spPr bwMode="auto">
          <a:xfrm>
            <a:off x="32004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2514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4" name="Line 14"/>
          <p:cNvSpPr>
            <a:spLocks noChangeShapeType="1"/>
          </p:cNvSpPr>
          <p:nvPr/>
        </p:nvSpPr>
        <p:spPr bwMode="auto">
          <a:xfrm>
            <a:off x="1828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143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6" name="Line 16"/>
          <p:cNvSpPr>
            <a:spLocks noChangeShapeType="1"/>
          </p:cNvSpPr>
          <p:nvPr/>
        </p:nvSpPr>
        <p:spPr bwMode="auto">
          <a:xfrm>
            <a:off x="468313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7" name="Line 17"/>
          <p:cNvSpPr>
            <a:spLocks noChangeShapeType="1"/>
          </p:cNvSpPr>
          <p:nvPr/>
        </p:nvSpPr>
        <p:spPr bwMode="auto">
          <a:xfrm>
            <a:off x="381000" y="6172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8" name="Line 18"/>
          <p:cNvSpPr>
            <a:spLocks noChangeShapeType="1"/>
          </p:cNvSpPr>
          <p:nvPr/>
        </p:nvSpPr>
        <p:spPr bwMode="auto">
          <a:xfrm>
            <a:off x="457200" y="5486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457200" y="48006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457200" y="2743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457200" y="2057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2" name="Line 22"/>
          <p:cNvSpPr>
            <a:spLocks noChangeShapeType="1"/>
          </p:cNvSpPr>
          <p:nvPr/>
        </p:nvSpPr>
        <p:spPr bwMode="auto">
          <a:xfrm>
            <a:off x="395288" y="1341438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381000" y="685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4" name="Line 24"/>
          <p:cNvSpPr>
            <a:spLocks noChangeShapeType="1"/>
          </p:cNvSpPr>
          <p:nvPr/>
        </p:nvSpPr>
        <p:spPr bwMode="auto">
          <a:xfrm>
            <a:off x="4572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65" name="Line 25"/>
          <p:cNvSpPr>
            <a:spLocks noChangeShapeType="1"/>
          </p:cNvSpPr>
          <p:nvPr/>
        </p:nvSpPr>
        <p:spPr bwMode="auto">
          <a:xfrm>
            <a:off x="457200" y="34290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0" y="3429000"/>
            <a:ext cx="7620000" cy="396875"/>
            <a:chOff x="480" y="2160"/>
            <a:chExt cx="4800" cy="250"/>
          </a:xfrm>
        </p:grpSpPr>
        <p:sp>
          <p:nvSpPr>
            <p:cNvPr id="10321" name="Text Box 27"/>
            <p:cNvSpPr txBox="1">
              <a:spLocks noChangeArrowheads="1"/>
            </p:cNvSpPr>
            <p:nvPr/>
          </p:nvSpPr>
          <p:spPr bwMode="auto">
            <a:xfrm>
              <a:off x="283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0322" name="Text Box 28"/>
            <p:cNvSpPr txBox="1">
              <a:spLocks noChangeArrowheads="1"/>
            </p:cNvSpPr>
            <p:nvPr/>
          </p:nvSpPr>
          <p:spPr bwMode="auto">
            <a:xfrm>
              <a:off x="326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0323" name="Text Box 29"/>
            <p:cNvSpPr txBox="1">
              <a:spLocks noChangeArrowheads="1"/>
            </p:cNvSpPr>
            <p:nvPr/>
          </p:nvSpPr>
          <p:spPr bwMode="auto">
            <a:xfrm>
              <a:off x="369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0324" name="Text Box 30"/>
            <p:cNvSpPr txBox="1">
              <a:spLocks noChangeArrowheads="1"/>
            </p:cNvSpPr>
            <p:nvPr/>
          </p:nvSpPr>
          <p:spPr bwMode="auto">
            <a:xfrm>
              <a:off x="412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0325" name="Text Box 31"/>
            <p:cNvSpPr txBox="1">
              <a:spLocks noChangeArrowheads="1"/>
            </p:cNvSpPr>
            <p:nvPr/>
          </p:nvSpPr>
          <p:spPr bwMode="auto">
            <a:xfrm>
              <a:off x="456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10326" name="Text Box 32"/>
            <p:cNvSpPr txBox="1">
              <a:spLocks noChangeArrowheads="1"/>
            </p:cNvSpPr>
            <p:nvPr/>
          </p:nvSpPr>
          <p:spPr bwMode="auto">
            <a:xfrm>
              <a:off x="499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10327" name="Text Box 33"/>
            <p:cNvSpPr txBox="1">
              <a:spLocks noChangeArrowheads="1"/>
            </p:cNvSpPr>
            <p:nvPr/>
          </p:nvSpPr>
          <p:spPr bwMode="auto">
            <a:xfrm>
              <a:off x="48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-5</a:t>
              </a:r>
            </a:p>
          </p:txBody>
        </p:sp>
        <p:sp>
          <p:nvSpPr>
            <p:cNvPr id="10328" name="Text Box 34"/>
            <p:cNvSpPr txBox="1">
              <a:spLocks noChangeArrowheads="1"/>
            </p:cNvSpPr>
            <p:nvPr/>
          </p:nvSpPr>
          <p:spPr bwMode="auto">
            <a:xfrm>
              <a:off x="91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  <p:sp>
          <p:nvSpPr>
            <p:cNvPr id="10329" name="Text Box 35"/>
            <p:cNvSpPr txBox="1">
              <a:spLocks noChangeArrowheads="1"/>
            </p:cNvSpPr>
            <p:nvPr/>
          </p:nvSpPr>
          <p:spPr bwMode="auto">
            <a:xfrm>
              <a:off x="134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10330" name="Text Box 36"/>
            <p:cNvSpPr txBox="1">
              <a:spLocks noChangeArrowheads="1"/>
            </p:cNvSpPr>
            <p:nvPr/>
          </p:nvSpPr>
          <p:spPr bwMode="auto">
            <a:xfrm>
              <a:off x="177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10331" name="Text Box 37"/>
            <p:cNvSpPr txBox="1">
              <a:spLocks noChangeArrowheads="1"/>
            </p:cNvSpPr>
            <p:nvPr/>
          </p:nvSpPr>
          <p:spPr bwMode="auto">
            <a:xfrm>
              <a:off x="220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457200" y="3352800"/>
            <a:ext cx="8229600" cy="228600"/>
            <a:chOff x="288" y="2064"/>
            <a:chExt cx="5184" cy="144"/>
          </a:xfrm>
        </p:grpSpPr>
        <p:sp>
          <p:nvSpPr>
            <p:cNvPr id="143399" name="Line 39"/>
            <p:cNvSpPr>
              <a:spLocks noChangeShapeType="1"/>
            </p:cNvSpPr>
            <p:nvPr/>
          </p:nvSpPr>
          <p:spPr bwMode="auto">
            <a:xfrm>
              <a:off x="28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0" name="Line 40"/>
            <p:cNvSpPr>
              <a:spLocks noChangeShapeType="1"/>
            </p:cNvSpPr>
            <p:nvPr/>
          </p:nvSpPr>
          <p:spPr bwMode="auto">
            <a:xfrm>
              <a:off x="72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1" name="Line 41"/>
            <p:cNvSpPr>
              <a:spLocks noChangeShapeType="1"/>
            </p:cNvSpPr>
            <p:nvPr/>
          </p:nvSpPr>
          <p:spPr bwMode="auto">
            <a:xfrm>
              <a:off x="115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2" name="Line 42"/>
            <p:cNvSpPr>
              <a:spLocks noChangeShapeType="1"/>
            </p:cNvSpPr>
            <p:nvPr/>
          </p:nvSpPr>
          <p:spPr bwMode="auto">
            <a:xfrm>
              <a:off x="158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3" name="Line 43"/>
            <p:cNvSpPr>
              <a:spLocks noChangeShapeType="1"/>
            </p:cNvSpPr>
            <p:nvPr/>
          </p:nvSpPr>
          <p:spPr bwMode="auto">
            <a:xfrm>
              <a:off x="201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4" name="Line 44"/>
            <p:cNvSpPr>
              <a:spLocks noChangeShapeType="1"/>
            </p:cNvSpPr>
            <p:nvPr/>
          </p:nvSpPr>
          <p:spPr bwMode="auto">
            <a:xfrm>
              <a:off x="244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5" name="Line 45"/>
            <p:cNvSpPr>
              <a:spLocks noChangeShapeType="1"/>
            </p:cNvSpPr>
            <p:nvPr/>
          </p:nvSpPr>
          <p:spPr bwMode="auto">
            <a:xfrm>
              <a:off x="331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6" name="Line 46"/>
            <p:cNvSpPr>
              <a:spLocks noChangeShapeType="1"/>
            </p:cNvSpPr>
            <p:nvPr/>
          </p:nvSpPr>
          <p:spPr bwMode="auto">
            <a:xfrm>
              <a:off x="374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7" name="Line 47"/>
            <p:cNvSpPr>
              <a:spLocks noChangeShapeType="1"/>
            </p:cNvSpPr>
            <p:nvPr/>
          </p:nvSpPr>
          <p:spPr bwMode="auto">
            <a:xfrm>
              <a:off x="417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8" name="Line 48"/>
            <p:cNvSpPr>
              <a:spLocks noChangeShapeType="1"/>
            </p:cNvSpPr>
            <p:nvPr/>
          </p:nvSpPr>
          <p:spPr bwMode="auto">
            <a:xfrm>
              <a:off x="460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9" name="Line 49"/>
            <p:cNvSpPr>
              <a:spLocks noChangeShapeType="1"/>
            </p:cNvSpPr>
            <p:nvPr/>
          </p:nvSpPr>
          <p:spPr bwMode="auto">
            <a:xfrm>
              <a:off x="504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10" name="Line 50"/>
            <p:cNvSpPr>
              <a:spLocks noChangeShapeType="1"/>
            </p:cNvSpPr>
            <p:nvPr/>
          </p:nvSpPr>
          <p:spPr bwMode="auto">
            <a:xfrm>
              <a:off x="547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4495800" y="685800"/>
            <a:ext cx="152400" cy="5486400"/>
            <a:chOff x="2832" y="432"/>
            <a:chExt cx="96" cy="3456"/>
          </a:xfrm>
        </p:grpSpPr>
        <p:sp>
          <p:nvSpPr>
            <p:cNvPr id="10301" name="Line 52"/>
            <p:cNvSpPr>
              <a:spLocks noChangeShapeType="1"/>
            </p:cNvSpPr>
            <p:nvPr/>
          </p:nvSpPr>
          <p:spPr bwMode="auto">
            <a:xfrm>
              <a:off x="2832" y="388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2" name="Line 53"/>
            <p:cNvSpPr>
              <a:spLocks noChangeShapeType="1"/>
            </p:cNvSpPr>
            <p:nvPr/>
          </p:nvSpPr>
          <p:spPr bwMode="auto">
            <a:xfrm>
              <a:off x="2832" y="345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3" name="Line 54"/>
            <p:cNvSpPr>
              <a:spLocks noChangeShapeType="1"/>
            </p:cNvSpPr>
            <p:nvPr/>
          </p:nvSpPr>
          <p:spPr bwMode="auto">
            <a:xfrm>
              <a:off x="2832" y="30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4" name="Line 55"/>
            <p:cNvSpPr>
              <a:spLocks noChangeShapeType="1"/>
            </p:cNvSpPr>
            <p:nvPr/>
          </p:nvSpPr>
          <p:spPr bwMode="auto">
            <a:xfrm>
              <a:off x="2832" y="259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5" name="Line 56"/>
            <p:cNvSpPr>
              <a:spLocks noChangeShapeType="1"/>
            </p:cNvSpPr>
            <p:nvPr/>
          </p:nvSpPr>
          <p:spPr bwMode="auto">
            <a:xfrm>
              <a:off x="2832" y="172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6" name="Line 57"/>
            <p:cNvSpPr>
              <a:spLocks noChangeShapeType="1"/>
            </p:cNvSpPr>
            <p:nvPr/>
          </p:nvSpPr>
          <p:spPr bwMode="auto">
            <a:xfrm>
              <a:off x="2832" y="129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7" name="Line 58"/>
            <p:cNvSpPr>
              <a:spLocks noChangeShapeType="1"/>
            </p:cNvSpPr>
            <p:nvPr/>
          </p:nvSpPr>
          <p:spPr bwMode="auto">
            <a:xfrm>
              <a:off x="2832" y="8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08" name="Line 59"/>
            <p:cNvSpPr>
              <a:spLocks noChangeShapeType="1"/>
            </p:cNvSpPr>
            <p:nvPr/>
          </p:nvSpPr>
          <p:spPr bwMode="auto">
            <a:xfrm>
              <a:off x="2832" y="43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4114800" y="3810000"/>
            <a:ext cx="457200" cy="2378075"/>
            <a:chOff x="2592" y="2400"/>
            <a:chExt cx="288" cy="1498"/>
          </a:xfrm>
        </p:grpSpPr>
        <p:sp>
          <p:nvSpPr>
            <p:cNvPr id="10297" name="Text Box 63"/>
            <p:cNvSpPr txBox="1">
              <a:spLocks noChangeArrowheads="1"/>
            </p:cNvSpPr>
            <p:nvPr/>
          </p:nvSpPr>
          <p:spPr bwMode="auto">
            <a:xfrm>
              <a:off x="2592" y="240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  <p:sp>
          <p:nvSpPr>
            <p:cNvPr id="10298" name="Text Box 64"/>
            <p:cNvSpPr txBox="1">
              <a:spLocks noChangeArrowheads="1"/>
            </p:cNvSpPr>
            <p:nvPr/>
          </p:nvSpPr>
          <p:spPr bwMode="auto">
            <a:xfrm>
              <a:off x="2592" y="278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10299" name="Text Box 65"/>
            <p:cNvSpPr txBox="1">
              <a:spLocks noChangeArrowheads="1"/>
            </p:cNvSpPr>
            <p:nvPr/>
          </p:nvSpPr>
          <p:spPr bwMode="auto">
            <a:xfrm>
              <a:off x="2592" y="321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10300" name="Text Box 66"/>
            <p:cNvSpPr txBox="1">
              <a:spLocks noChangeArrowheads="1"/>
            </p:cNvSpPr>
            <p:nvPr/>
          </p:nvSpPr>
          <p:spPr bwMode="auto">
            <a:xfrm>
              <a:off x="2592" y="3648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</p:grpSp>
      <p:grpSp>
        <p:nvGrpSpPr>
          <p:cNvPr id="6" name="Group 67"/>
          <p:cNvGrpSpPr>
            <a:grpSpLocks/>
          </p:cNvGrpSpPr>
          <p:nvPr/>
        </p:nvGrpSpPr>
        <p:grpSpPr bwMode="auto">
          <a:xfrm>
            <a:off x="4114800" y="685800"/>
            <a:ext cx="457200" cy="2362200"/>
            <a:chOff x="2592" y="432"/>
            <a:chExt cx="288" cy="1488"/>
          </a:xfrm>
        </p:grpSpPr>
        <p:sp>
          <p:nvSpPr>
            <p:cNvPr id="10293" name="Text Box 68"/>
            <p:cNvSpPr txBox="1">
              <a:spLocks noChangeArrowheads="1"/>
            </p:cNvSpPr>
            <p:nvPr/>
          </p:nvSpPr>
          <p:spPr bwMode="auto">
            <a:xfrm>
              <a:off x="2592" y="167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0294" name="Text Box 69"/>
            <p:cNvSpPr txBox="1">
              <a:spLocks noChangeArrowheads="1"/>
            </p:cNvSpPr>
            <p:nvPr/>
          </p:nvSpPr>
          <p:spPr bwMode="auto">
            <a:xfrm>
              <a:off x="2592" y="129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0295" name="Text Box 70"/>
            <p:cNvSpPr txBox="1">
              <a:spLocks noChangeArrowheads="1"/>
            </p:cNvSpPr>
            <p:nvPr/>
          </p:nvSpPr>
          <p:spPr bwMode="auto">
            <a:xfrm>
              <a:off x="2592" y="86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0296" name="Text Box 71"/>
            <p:cNvSpPr txBox="1">
              <a:spLocks noChangeArrowheads="1"/>
            </p:cNvSpPr>
            <p:nvPr/>
          </p:nvSpPr>
          <p:spPr bwMode="auto">
            <a:xfrm>
              <a:off x="2592" y="432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</p:grpSp>
      <p:sp>
        <p:nvSpPr>
          <p:cNvPr id="10271" name="Text Box 72"/>
          <p:cNvSpPr txBox="1">
            <a:spLocks noChangeArrowheads="1"/>
          </p:cNvSpPr>
          <p:nvPr/>
        </p:nvSpPr>
        <p:spPr bwMode="auto">
          <a:xfrm>
            <a:off x="3962400" y="152400"/>
            <a:ext cx="457200" cy="5191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Y</a:t>
            </a:r>
            <a:endParaRPr lang="ru-RU" sz="2800" b="1"/>
          </a:p>
        </p:txBody>
      </p:sp>
      <p:sp>
        <p:nvSpPr>
          <p:cNvPr id="10272" name="Text Box 102"/>
          <p:cNvSpPr txBox="1">
            <a:spLocks noChangeArrowheads="1"/>
          </p:cNvSpPr>
          <p:nvPr/>
        </p:nvSpPr>
        <p:spPr bwMode="auto">
          <a:xfrm>
            <a:off x="8686800" y="3657600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X</a:t>
            </a:r>
            <a:endParaRPr lang="ru-RU" sz="2800" b="1"/>
          </a:p>
        </p:txBody>
      </p:sp>
      <p:sp>
        <p:nvSpPr>
          <p:cNvPr id="10273" name="TextBox 77"/>
          <p:cNvSpPr txBox="1">
            <a:spLocks noChangeArrowheads="1"/>
          </p:cNvSpPr>
          <p:nvPr/>
        </p:nvSpPr>
        <p:spPr bwMode="auto">
          <a:xfrm>
            <a:off x="179512" y="332656"/>
            <a:ext cx="600677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latin typeface="Tahoma" pitchFamily="34" charset="0"/>
              </a:rPr>
              <a:t>Определите координаты точек</a:t>
            </a:r>
          </a:p>
        </p:txBody>
      </p:sp>
      <p:sp>
        <p:nvSpPr>
          <p:cNvPr id="79" name="Овал 78"/>
          <p:cNvSpPr/>
          <p:nvPr/>
        </p:nvSpPr>
        <p:spPr>
          <a:xfrm>
            <a:off x="5857875" y="2000250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7" name="Овал 96"/>
          <p:cNvSpPr/>
          <p:nvPr/>
        </p:nvSpPr>
        <p:spPr>
          <a:xfrm>
            <a:off x="1763713" y="1268413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7286625" y="4071938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4500563" y="4714875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0" name="Овал 89"/>
          <p:cNvSpPr/>
          <p:nvPr/>
        </p:nvSpPr>
        <p:spPr>
          <a:xfrm>
            <a:off x="2500313" y="4714875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1" name="Овал 90"/>
          <p:cNvSpPr/>
          <p:nvPr/>
        </p:nvSpPr>
        <p:spPr>
          <a:xfrm>
            <a:off x="1071563" y="3357563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80" name="TextBox 91"/>
          <p:cNvSpPr txBox="1">
            <a:spLocks noChangeArrowheads="1"/>
          </p:cNvSpPr>
          <p:nvPr/>
        </p:nvSpPr>
        <p:spPr bwMode="auto">
          <a:xfrm>
            <a:off x="5929313" y="1785938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10281" name="TextBox 92"/>
          <p:cNvSpPr txBox="1">
            <a:spLocks noChangeArrowheads="1"/>
          </p:cNvSpPr>
          <p:nvPr/>
        </p:nvSpPr>
        <p:spPr bwMode="auto">
          <a:xfrm>
            <a:off x="1857375" y="1214438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10282" name="TextBox 93"/>
          <p:cNvSpPr txBox="1">
            <a:spLocks noChangeArrowheads="1"/>
          </p:cNvSpPr>
          <p:nvPr/>
        </p:nvSpPr>
        <p:spPr bwMode="auto">
          <a:xfrm>
            <a:off x="928688" y="3000375"/>
            <a:ext cx="3381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E46C0A"/>
                </a:solidFill>
                <a:latin typeface="Tahoma" pitchFamily="34" charset="0"/>
              </a:rPr>
              <a:t>С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2571750" y="4572000"/>
            <a:ext cx="3587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D</a:t>
            </a:r>
            <a:endParaRPr lang="ru-RU" b="1" dirty="0">
              <a:solidFill>
                <a:schemeClr val="accent5">
                  <a:lumMod val="75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0284" name="TextBox 100"/>
          <p:cNvSpPr txBox="1">
            <a:spLocks noChangeArrowheads="1"/>
          </p:cNvSpPr>
          <p:nvPr/>
        </p:nvSpPr>
        <p:spPr bwMode="auto">
          <a:xfrm>
            <a:off x="4643438" y="4572000"/>
            <a:ext cx="3270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Tahoma" pitchFamily="34" charset="0"/>
              </a:rPr>
              <a:t>Е</a:t>
            </a:r>
          </a:p>
        </p:txBody>
      </p:sp>
      <p:sp>
        <p:nvSpPr>
          <p:cNvPr id="10285" name="TextBox 103"/>
          <p:cNvSpPr txBox="1">
            <a:spLocks noChangeArrowheads="1"/>
          </p:cNvSpPr>
          <p:nvPr/>
        </p:nvSpPr>
        <p:spPr bwMode="auto">
          <a:xfrm>
            <a:off x="7358063" y="3929063"/>
            <a:ext cx="3190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9933FF"/>
                </a:solidFill>
                <a:latin typeface="Tahoma" pitchFamily="34" charset="0"/>
              </a:rPr>
              <a:t>F</a:t>
            </a:r>
            <a:endParaRPr lang="ru-RU" b="1">
              <a:solidFill>
                <a:srgbClr val="9933FF"/>
              </a:solidFill>
              <a:latin typeface="Tahoma" pitchFamily="34" charset="0"/>
            </a:endParaRP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2071688" y="1214438"/>
            <a:ext cx="869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7030A0"/>
                </a:solidFill>
                <a:latin typeface="Tahoma" pitchFamily="34" charset="0"/>
              </a:rPr>
              <a:t>(-4;3)</a:t>
            </a:r>
          </a:p>
        </p:txBody>
      </p:sp>
      <p:sp>
        <p:nvSpPr>
          <p:cNvPr id="98" name="TextBox 97"/>
          <p:cNvSpPr txBox="1">
            <a:spLocks noChangeArrowheads="1"/>
          </p:cNvSpPr>
          <p:nvPr/>
        </p:nvSpPr>
        <p:spPr bwMode="auto">
          <a:xfrm>
            <a:off x="6086475" y="1773238"/>
            <a:ext cx="771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B050"/>
                </a:solidFill>
                <a:latin typeface="Tahoma" pitchFamily="34" charset="0"/>
              </a:rPr>
              <a:t>(2;2)</a:t>
            </a:r>
          </a:p>
        </p:txBody>
      </p:sp>
      <p:sp>
        <p:nvSpPr>
          <p:cNvPr id="100" name="TextBox 99"/>
          <p:cNvSpPr txBox="1">
            <a:spLocks noChangeArrowheads="1"/>
          </p:cNvSpPr>
          <p:nvPr/>
        </p:nvSpPr>
        <p:spPr bwMode="auto">
          <a:xfrm>
            <a:off x="7559675" y="3929063"/>
            <a:ext cx="869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9933FF"/>
                </a:solidFill>
                <a:latin typeface="Tahoma" pitchFamily="34" charset="0"/>
              </a:rPr>
              <a:t>(4;-1)</a:t>
            </a:r>
          </a:p>
        </p:txBody>
      </p:sp>
      <p:sp>
        <p:nvSpPr>
          <p:cNvPr id="105" name="TextBox 104"/>
          <p:cNvSpPr txBox="1"/>
          <p:nvPr/>
        </p:nvSpPr>
        <p:spPr>
          <a:xfrm>
            <a:off x="1143000" y="3000375"/>
            <a:ext cx="8699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(-5;0)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2786063" y="4572000"/>
            <a:ext cx="969962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(-3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ahoma" pitchFamily="34" charset="0"/>
                <a:cs typeface="Tahoma" pitchFamily="34" charset="0"/>
              </a:rPr>
              <a:t>;-2)</a:t>
            </a:r>
          </a:p>
        </p:txBody>
      </p:sp>
      <p:sp>
        <p:nvSpPr>
          <p:cNvPr id="111" name="TextBox 110"/>
          <p:cNvSpPr txBox="1">
            <a:spLocks noChangeArrowheads="1"/>
          </p:cNvSpPr>
          <p:nvPr/>
        </p:nvSpPr>
        <p:spPr bwMode="auto">
          <a:xfrm>
            <a:off x="4786313" y="4572000"/>
            <a:ext cx="8715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66"/>
                </a:solidFill>
                <a:latin typeface="Tahoma" pitchFamily="34" charset="0"/>
              </a:rPr>
              <a:t>(0;-2)</a:t>
            </a:r>
          </a:p>
        </p:txBody>
      </p:sp>
      <p:sp>
        <p:nvSpPr>
          <p:cNvPr id="10292" name="Line 16"/>
          <p:cNvSpPr>
            <a:spLocks noChangeShapeType="1"/>
          </p:cNvSpPr>
          <p:nvPr/>
        </p:nvSpPr>
        <p:spPr bwMode="auto">
          <a:xfrm>
            <a:off x="8027988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/>
      <p:bldP spid="98" grpId="0"/>
      <p:bldP spid="100" grpId="0"/>
      <p:bldP spid="105" grpId="0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1800" b="1" smtClean="0">
                <a:solidFill>
                  <a:srgbClr val="FF0000"/>
                </a:solidFill>
                <a:latin typeface="Tahoma" pitchFamily="34" charset="0"/>
              </a:rPr>
              <a:t>Построить фигуру, последовательно соединяя точки</a:t>
            </a:r>
            <a:endParaRPr lang="ru-RU" sz="1800" b="1" smtClean="0">
              <a:solidFill>
                <a:srgbClr val="FF0000"/>
              </a:solidFill>
            </a:endParaRP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500063" y="642938"/>
            <a:ext cx="1428750" cy="56975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9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1)</a:t>
            </a:r>
            <a:r>
              <a:rPr lang="ru-RU" sz="1600" smtClean="0"/>
              <a:t> </a:t>
            </a:r>
            <a:r>
              <a:rPr lang="en-US" sz="1600" smtClean="0"/>
              <a:t>   </a:t>
            </a:r>
            <a:r>
              <a:rPr lang="ru-RU" sz="1600" smtClean="0"/>
              <a:t>(- 8; 1),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(- 6; 2),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(- 2; 0),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(1; 2),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(5; 1),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(7; - 4),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(9; - 3).</a:t>
            </a:r>
            <a:endParaRPr lang="en-US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2)</a:t>
            </a:r>
            <a:r>
              <a:rPr lang="ru-RU" sz="1600" smtClean="0"/>
              <a:t> </a:t>
            </a:r>
            <a:r>
              <a:rPr lang="en-US" sz="1600" smtClean="0"/>
              <a:t>   </a:t>
            </a:r>
            <a:r>
              <a:rPr lang="ru-RU" sz="1600" smtClean="0"/>
              <a:t>(- 2; 6),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(0; 8),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(3; 7),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(5; 5),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(7; 7).</a:t>
            </a:r>
            <a:endParaRPr lang="en-US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16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600" b="1" smtClean="0"/>
              <a:t>3)</a:t>
            </a:r>
            <a:r>
              <a:rPr lang="ru-RU" sz="1600" smtClean="0"/>
              <a:t> </a:t>
            </a:r>
            <a:r>
              <a:rPr lang="en-US" sz="1600" smtClean="0"/>
              <a:t>   </a:t>
            </a:r>
            <a:r>
              <a:rPr lang="ru-RU" sz="1600" smtClean="0"/>
              <a:t>(1; 2),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(3; 9),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(4; 8),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(5; 8),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(6; 9),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(6; 10),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(5; 11),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(4; 11),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(3; 10),</a:t>
            </a:r>
            <a:r>
              <a:rPr lang="en-US" sz="1600" smtClean="0"/>
              <a:t/>
            </a:r>
            <a:br>
              <a:rPr lang="en-US" sz="1600" smtClean="0"/>
            </a:br>
            <a:r>
              <a:rPr lang="ru-RU" sz="1600" smtClean="0"/>
              <a:t>(3; 9).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1400" b="1" smtClean="0"/>
              <a:t> </a:t>
            </a:r>
            <a:endParaRPr lang="ru-RU" sz="1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900" smtClean="0"/>
          </a:p>
        </p:txBody>
      </p:sp>
      <p:sp>
        <p:nvSpPr>
          <p:cNvPr id="3724" name="Овал 3723"/>
          <p:cNvSpPr/>
          <p:nvPr/>
        </p:nvSpPr>
        <p:spPr>
          <a:xfrm>
            <a:off x="5500688" y="3643313"/>
            <a:ext cx="46037" cy="46037"/>
          </a:xfrm>
          <a:prstGeom prst="ellipse">
            <a:avLst/>
          </a:prstGeom>
          <a:solidFill>
            <a:srgbClr val="FF0000"/>
          </a:solidFill>
          <a:ln>
            <a:solidFill>
              <a:srgbClr val="FF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3727"/>
          <p:cNvGrpSpPr>
            <a:grpSpLocks/>
          </p:cNvGrpSpPr>
          <p:nvPr/>
        </p:nvGrpSpPr>
        <p:grpSpPr bwMode="auto">
          <a:xfrm>
            <a:off x="2051050" y="620713"/>
            <a:ext cx="6753225" cy="5834062"/>
            <a:chOff x="2280858" y="615696"/>
            <a:chExt cx="6754368" cy="5833872"/>
          </a:xfrm>
        </p:grpSpPr>
        <p:grpSp>
          <p:nvGrpSpPr>
            <p:cNvPr id="3" name="Группа 3722"/>
            <p:cNvGrpSpPr>
              <a:grpSpLocks/>
            </p:cNvGrpSpPr>
            <p:nvPr/>
          </p:nvGrpSpPr>
          <p:grpSpPr bwMode="auto">
            <a:xfrm>
              <a:off x="2280858" y="615696"/>
              <a:ext cx="6754368" cy="5833872"/>
              <a:chOff x="2280858" y="615696"/>
              <a:chExt cx="6754368" cy="5833872"/>
            </a:xfrm>
          </p:grpSpPr>
          <p:grpSp>
            <p:nvGrpSpPr>
              <p:cNvPr id="6" name="Группа 1861"/>
              <p:cNvGrpSpPr/>
              <p:nvPr/>
            </p:nvGrpSpPr>
            <p:grpSpPr>
              <a:xfrm>
                <a:off x="2285984" y="642918"/>
                <a:ext cx="6647106" cy="5791536"/>
                <a:chOff x="2212860" y="1141298"/>
                <a:chExt cx="6647106" cy="5791536"/>
              </a:xfrm>
              <a:solidFill>
                <a:schemeClr val="bg1"/>
              </a:solidFill>
            </p:grpSpPr>
            <p:grpSp>
              <p:nvGrpSpPr>
                <p:cNvPr id="7" name="Группа 1298"/>
                <p:cNvGrpSpPr/>
                <p:nvPr/>
              </p:nvGrpSpPr>
              <p:grpSpPr>
                <a:xfrm>
                  <a:off x="2214546" y="1141298"/>
                  <a:ext cx="6645420" cy="3862710"/>
                  <a:chOff x="2214546" y="1141298"/>
                  <a:chExt cx="6645420" cy="3862710"/>
                </a:xfrm>
                <a:grpFill/>
              </p:grpSpPr>
              <p:grpSp>
                <p:nvGrpSpPr>
                  <p:cNvPr id="8" name="Группа 1016"/>
                  <p:cNvGrpSpPr/>
                  <p:nvPr/>
                </p:nvGrpSpPr>
                <p:grpSpPr>
                  <a:xfrm>
                    <a:off x="2214546" y="1141298"/>
                    <a:ext cx="6645420" cy="1932198"/>
                    <a:chOff x="2214546" y="1141298"/>
                    <a:chExt cx="6645420" cy="1932198"/>
                  </a:xfrm>
                  <a:grpFill/>
                </p:grpSpPr>
                <p:sp>
                  <p:nvSpPr>
                    <p:cNvPr id="5" name="Прямоугольник 4"/>
                    <p:cNvSpPr/>
                    <p:nvPr/>
                  </p:nvSpPr>
                  <p:spPr>
                    <a:xfrm>
                      <a:off x="221454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" name="Прямоугольник 12"/>
                    <p:cNvSpPr/>
                    <p:nvPr/>
                  </p:nvSpPr>
                  <p:spPr>
                    <a:xfrm>
                      <a:off x="242886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4" name="Прямоугольник 13"/>
                    <p:cNvSpPr/>
                    <p:nvPr/>
                  </p:nvSpPr>
                  <p:spPr>
                    <a:xfrm>
                      <a:off x="264317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5" name="Прямоугольник 14"/>
                    <p:cNvSpPr/>
                    <p:nvPr/>
                  </p:nvSpPr>
                  <p:spPr>
                    <a:xfrm>
                      <a:off x="285748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1" name="Прямоугольник 20"/>
                    <p:cNvSpPr/>
                    <p:nvPr/>
                  </p:nvSpPr>
                  <p:spPr>
                    <a:xfrm>
                      <a:off x="307180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2" name="Прямоугольник 21"/>
                    <p:cNvSpPr/>
                    <p:nvPr/>
                  </p:nvSpPr>
                  <p:spPr>
                    <a:xfrm>
                      <a:off x="328611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3" name="Прямоугольник 22"/>
                    <p:cNvSpPr/>
                    <p:nvPr/>
                  </p:nvSpPr>
                  <p:spPr>
                    <a:xfrm>
                      <a:off x="350043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4" name="Прямоугольник 23"/>
                    <p:cNvSpPr/>
                    <p:nvPr/>
                  </p:nvSpPr>
                  <p:spPr>
                    <a:xfrm>
                      <a:off x="371474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5" name="Прямоугольник 24"/>
                    <p:cNvSpPr/>
                    <p:nvPr/>
                  </p:nvSpPr>
                  <p:spPr>
                    <a:xfrm>
                      <a:off x="392905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6" name="Прямоугольник 25"/>
                    <p:cNvSpPr/>
                    <p:nvPr/>
                  </p:nvSpPr>
                  <p:spPr>
                    <a:xfrm>
                      <a:off x="414337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7" name="Прямоугольник 26"/>
                    <p:cNvSpPr/>
                    <p:nvPr/>
                  </p:nvSpPr>
                  <p:spPr>
                    <a:xfrm>
                      <a:off x="435768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8" name="Прямоугольник 27"/>
                    <p:cNvSpPr/>
                    <p:nvPr/>
                  </p:nvSpPr>
                  <p:spPr>
                    <a:xfrm>
                      <a:off x="457200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29" name="Прямоугольник 28"/>
                    <p:cNvSpPr/>
                    <p:nvPr/>
                  </p:nvSpPr>
                  <p:spPr>
                    <a:xfrm>
                      <a:off x="478631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0" name="Прямоугольник 29"/>
                    <p:cNvSpPr/>
                    <p:nvPr/>
                  </p:nvSpPr>
                  <p:spPr>
                    <a:xfrm>
                      <a:off x="500062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1" name="Прямоугольник 30"/>
                    <p:cNvSpPr/>
                    <p:nvPr/>
                  </p:nvSpPr>
                  <p:spPr>
                    <a:xfrm>
                      <a:off x="521494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2" name="Прямоугольник 31"/>
                    <p:cNvSpPr/>
                    <p:nvPr/>
                  </p:nvSpPr>
                  <p:spPr>
                    <a:xfrm>
                      <a:off x="542925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3" name="Прямоугольник 32"/>
                    <p:cNvSpPr/>
                    <p:nvPr/>
                  </p:nvSpPr>
                  <p:spPr>
                    <a:xfrm>
                      <a:off x="564357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4" name="Прямоугольник 33"/>
                    <p:cNvSpPr/>
                    <p:nvPr/>
                  </p:nvSpPr>
                  <p:spPr>
                    <a:xfrm>
                      <a:off x="585788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5" name="Прямоугольник 34"/>
                    <p:cNvSpPr/>
                    <p:nvPr/>
                  </p:nvSpPr>
                  <p:spPr>
                    <a:xfrm>
                      <a:off x="607219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6" name="Прямоугольник 35"/>
                    <p:cNvSpPr/>
                    <p:nvPr/>
                  </p:nvSpPr>
                  <p:spPr>
                    <a:xfrm>
                      <a:off x="628651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7" name="Прямоугольник 36"/>
                    <p:cNvSpPr/>
                    <p:nvPr/>
                  </p:nvSpPr>
                  <p:spPr>
                    <a:xfrm>
                      <a:off x="650082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8" name="Прямоугольник 37"/>
                    <p:cNvSpPr/>
                    <p:nvPr/>
                  </p:nvSpPr>
                  <p:spPr>
                    <a:xfrm>
                      <a:off x="671514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9" name="Прямоугольник 38"/>
                    <p:cNvSpPr/>
                    <p:nvPr/>
                  </p:nvSpPr>
                  <p:spPr>
                    <a:xfrm>
                      <a:off x="692945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0" name="Прямоугольник 39"/>
                    <p:cNvSpPr/>
                    <p:nvPr/>
                  </p:nvSpPr>
                  <p:spPr>
                    <a:xfrm>
                      <a:off x="714376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7" name="Прямоугольник 46"/>
                    <p:cNvSpPr/>
                    <p:nvPr/>
                  </p:nvSpPr>
                  <p:spPr>
                    <a:xfrm>
                      <a:off x="735808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8" name="Прямоугольник 47"/>
                    <p:cNvSpPr/>
                    <p:nvPr/>
                  </p:nvSpPr>
                  <p:spPr>
                    <a:xfrm>
                      <a:off x="757239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49" name="Прямоугольник 48"/>
                    <p:cNvSpPr/>
                    <p:nvPr/>
                  </p:nvSpPr>
                  <p:spPr>
                    <a:xfrm>
                      <a:off x="778671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0" name="Прямоугольник 49"/>
                    <p:cNvSpPr/>
                    <p:nvPr/>
                  </p:nvSpPr>
                  <p:spPr>
                    <a:xfrm>
                      <a:off x="800102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1" name="Прямоугольник 50"/>
                    <p:cNvSpPr/>
                    <p:nvPr/>
                  </p:nvSpPr>
                  <p:spPr>
                    <a:xfrm>
                      <a:off x="821533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2" name="Прямоугольник 51"/>
                    <p:cNvSpPr/>
                    <p:nvPr/>
                  </p:nvSpPr>
                  <p:spPr>
                    <a:xfrm>
                      <a:off x="842965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3" name="Прямоугольник 52"/>
                    <p:cNvSpPr/>
                    <p:nvPr/>
                  </p:nvSpPr>
                  <p:spPr>
                    <a:xfrm>
                      <a:off x="864396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9" name="Группа 1015"/>
                    <p:cNvGrpSpPr/>
                    <p:nvPr/>
                  </p:nvGrpSpPr>
                  <p:grpSpPr>
                    <a:xfrm>
                      <a:off x="2214546" y="1357298"/>
                      <a:ext cx="6645420" cy="1716198"/>
                      <a:chOff x="-142908" y="1643050"/>
                      <a:chExt cx="6645420" cy="1716198"/>
                    </a:xfrm>
                    <a:grpFill/>
                  </p:grpSpPr>
                  <p:sp>
                    <p:nvSpPr>
                      <p:cNvPr id="54" name="Прямоугольник 53"/>
                      <p:cNvSpPr/>
                      <p:nvPr/>
                    </p:nvSpPr>
                    <p:spPr>
                      <a:xfrm>
                        <a:off x="-14290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55" name="Прямоугольник 54"/>
                      <p:cNvSpPr/>
                      <p:nvPr/>
                    </p:nvSpPr>
                    <p:spPr>
                      <a:xfrm>
                        <a:off x="7140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56" name="Прямоугольник 55"/>
                      <p:cNvSpPr/>
                      <p:nvPr/>
                    </p:nvSpPr>
                    <p:spPr>
                      <a:xfrm>
                        <a:off x="28572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57" name="Прямоугольник 56"/>
                      <p:cNvSpPr/>
                      <p:nvPr/>
                    </p:nvSpPr>
                    <p:spPr>
                      <a:xfrm>
                        <a:off x="50003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58" name="Прямоугольник 57"/>
                      <p:cNvSpPr/>
                      <p:nvPr/>
                    </p:nvSpPr>
                    <p:spPr>
                      <a:xfrm>
                        <a:off x="71434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59" name="Прямоугольник 58"/>
                      <p:cNvSpPr/>
                      <p:nvPr/>
                    </p:nvSpPr>
                    <p:spPr>
                      <a:xfrm>
                        <a:off x="92866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0" name="Прямоугольник 59"/>
                      <p:cNvSpPr/>
                      <p:nvPr/>
                    </p:nvSpPr>
                    <p:spPr>
                      <a:xfrm>
                        <a:off x="114297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1" name="Прямоугольник 60"/>
                      <p:cNvSpPr/>
                      <p:nvPr/>
                    </p:nvSpPr>
                    <p:spPr>
                      <a:xfrm>
                        <a:off x="135729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2" name="Прямоугольник 61"/>
                      <p:cNvSpPr/>
                      <p:nvPr/>
                    </p:nvSpPr>
                    <p:spPr>
                      <a:xfrm>
                        <a:off x="157160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3" name="Прямоугольник 62"/>
                      <p:cNvSpPr/>
                      <p:nvPr/>
                    </p:nvSpPr>
                    <p:spPr>
                      <a:xfrm>
                        <a:off x="178591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4" name="Прямоугольник 63"/>
                      <p:cNvSpPr/>
                      <p:nvPr/>
                    </p:nvSpPr>
                    <p:spPr>
                      <a:xfrm>
                        <a:off x="200023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5" name="Прямоугольник 64"/>
                      <p:cNvSpPr/>
                      <p:nvPr/>
                    </p:nvSpPr>
                    <p:spPr>
                      <a:xfrm>
                        <a:off x="221454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6" name="Прямоугольник 65"/>
                      <p:cNvSpPr/>
                      <p:nvPr/>
                    </p:nvSpPr>
                    <p:spPr>
                      <a:xfrm>
                        <a:off x="242886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7" name="Прямоугольник 66"/>
                      <p:cNvSpPr/>
                      <p:nvPr/>
                    </p:nvSpPr>
                    <p:spPr>
                      <a:xfrm>
                        <a:off x="264317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68" name="Прямоугольник 67"/>
                      <p:cNvSpPr/>
                      <p:nvPr/>
                    </p:nvSpPr>
                    <p:spPr>
                      <a:xfrm>
                        <a:off x="285748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dirty="0"/>
                          <a:t>YY</a:t>
                        </a:r>
                        <a:endParaRPr lang="ru-RU" dirty="0"/>
                      </a:p>
                    </p:txBody>
                  </p:sp>
                  <p:sp>
                    <p:nvSpPr>
                      <p:cNvPr id="69" name="Прямоугольник 68"/>
                      <p:cNvSpPr/>
                      <p:nvPr/>
                    </p:nvSpPr>
                    <p:spPr>
                      <a:xfrm>
                        <a:off x="307180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0" name="Прямоугольник 69"/>
                      <p:cNvSpPr/>
                      <p:nvPr/>
                    </p:nvSpPr>
                    <p:spPr>
                      <a:xfrm>
                        <a:off x="328611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1" name="Прямоугольник 70"/>
                      <p:cNvSpPr/>
                      <p:nvPr/>
                    </p:nvSpPr>
                    <p:spPr>
                      <a:xfrm>
                        <a:off x="350043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2" name="Прямоугольник 71"/>
                      <p:cNvSpPr/>
                      <p:nvPr/>
                    </p:nvSpPr>
                    <p:spPr>
                      <a:xfrm>
                        <a:off x="371474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3" name="Прямоугольник 72"/>
                      <p:cNvSpPr/>
                      <p:nvPr/>
                    </p:nvSpPr>
                    <p:spPr>
                      <a:xfrm>
                        <a:off x="392905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4" name="Прямоугольник 73"/>
                      <p:cNvSpPr/>
                      <p:nvPr/>
                    </p:nvSpPr>
                    <p:spPr>
                      <a:xfrm>
                        <a:off x="414337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5" name="Прямоугольник 74"/>
                      <p:cNvSpPr/>
                      <p:nvPr/>
                    </p:nvSpPr>
                    <p:spPr>
                      <a:xfrm>
                        <a:off x="435768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6" name="Прямоугольник 75"/>
                      <p:cNvSpPr/>
                      <p:nvPr/>
                    </p:nvSpPr>
                    <p:spPr>
                      <a:xfrm>
                        <a:off x="457200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7" name="Прямоугольник 76"/>
                      <p:cNvSpPr/>
                      <p:nvPr/>
                    </p:nvSpPr>
                    <p:spPr>
                      <a:xfrm>
                        <a:off x="478631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8" name="Прямоугольник 77"/>
                      <p:cNvSpPr/>
                      <p:nvPr/>
                    </p:nvSpPr>
                    <p:spPr>
                      <a:xfrm>
                        <a:off x="500062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79" name="Прямоугольник 78"/>
                      <p:cNvSpPr/>
                      <p:nvPr/>
                    </p:nvSpPr>
                    <p:spPr>
                      <a:xfrm>
                        <a:off x="521494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0" name="Прямоугольник 79"/>
                      <p:cNvSpPr/>
                      <p:nvPr/>
                    </p:nvSpPr>
                    <p:spPr>
                      <a:xfrm>
                        <a:off x="542925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1" name="Прямоугольник 80"/>
                      <p:cNvSpPr/>
                      <p:nvPr/>
                    </p:nvSpPr>
                    <p:spPr>
                      <a:xfrm>
                        <a:off x="564357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2" name="Прямоугольник 81"/>
                      <p:cNvSpPr/>
                      <p:nvPr/>
                    </p:nvSpPr>
                    <p:spPr>
                      <a:xfrm>
                        <a:off x="585788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3" name="Прямоугольник 82"/>
                      <p:cNvSpPr/>
                      <p:nvPr/>
                    </p:nvSpPr>
                    <p:spPr>
                      <a:xfrm>
                        <a:off x="607219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4" name="Прямоугольник 83"/>
                      <p:cNvSpPr/>
                      <p:nvPr/>
                    </p:nvSpPr>
                    <p:spPr>
                      <a:xfrm>
                        <a:off x="628651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5" name="Прямоугольник 84"/>
                      <p:cNvSpPr/>
                      <p:nvPr/>
                    </p:nvSpPr>
                    <p:spPr>
                      <a:xfrm>
                        <a:off x="-14290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6" name="Прямоугольник 85"/>
                      <p:cNvSpPr/>
                      <p:nvPr/>
                    </p:nvSpPr>
                    <p:spPr>
                      <a:xfrm>
                        <a:off x="7140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7" name="Прямоугольник 86"/>
                      <p:cNvSpPr/>
                      <p:nvPr/>
                    </p:nvSpPr>
                    <p:spPr>
                      <a:xfrm>
                        <a:off x="28572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8" name="Прямоугольник 87"/>
                      <p:cNvSpPr/>
                      <p:nvPr/>
                    </p:nvSpPr>
                    <p:spPr>
                      <a:xfrm>
                        <a:off x="50003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89" name="Прямоугольник 88"/>
                      <p:cNvSpPr/>
                      <p:nvPr/>
                    </p:nvSpPr>
                    <p:spPr>
                      <a:xfrm>
                        <a:off x="71434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0" name="Прямоугольник 89"/>
                      <p:cNvSpPr/>
                      <p:nvPr/>
                    </p:nvSpPr>
                    <p:spPr>
                      <a:xfrm>
                        <a:off x="92866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1" name="Прямоугольник 90"/>
                      <p:cNvSpPr/>
                      <p:nvPr/>
                    </p:nvSpPr>
                    <p:spPr>
                      <a:xfrm>
                        <a:off x="114297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2" name="Прямоугольник 91"/>
                      <p:cNvSpPr/>
                      <p:nvPr/>
                    </p:nvSpPr>
                    <p:spPr>
                      <a:xfrm>
                        <a:off x="135729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3" name="Прямоугольник 92"/>
                      <p:cNvSpPr/>
                      <p:nvPr/>
                    </p:nvSpPr>
                    <p:spPr>
                      <a:xfrm>
                        <a:off x="157160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4" name="Прямоугольник 93"/>
                      <p:cNvSpPr/>
                      <p:nvPr/>
                    </p:nvSpPr>
                    <p:spPr>
                      <a:xfrm>
                        <a:off x="178591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5" name="Прямоугольник 94"/>
                      <p:cNvSpPr/>
                      <p:nvPr/>
                    </p:nvSpPr>
                    <p:spPr>
                      <a:xfrm>
                        <a:off x="200023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6" name="Прямоугольник 95"/>
                      <p:cNvSpPr/>
                      <p:nvPr/>
                    </p:nvSpPr>
                    <p:spPr>
                      <a:xfrm>
                        <a:off x="221454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7" name="Прямоугольник 96"/>
                      <p:cNvSpPr/>
                      <p:nvPr/>
                    </p:nvSpPr>
                    <p:spPr>
                      <a:xfrm>
                        <a:off x="242886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8" name="Прямоугольник 97"/>
                      <p:cNvSpPr/>
                      <p:nvPr/>
                    </p:nvSpPr>
                    <p:spPr>
                      <a:xfrm>
                        <a:off x="264317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99" name="Прямоугольник 98"/>
                      <p:cNvSpPr/>
                      <p:nvPr/>
                    </p:nvSpPr>
                    <p:spPr>
                      <a:xfrm>
                        <a:off x="285748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0" name="Прямоугольник 99"/>
                      <p:cNvSpPr/>
                      <p:nvPr/>
                    </p:nvSpPr>
                    <p:spPr>
                      <a:xfrm>
                        <a:off x="307180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1" name="Прямоугольник 100"/>
                      <p:cNvSpPr/>
                      <p:nvPr/>
                    </p:nvSpPr>
                    <p:spPr>
                      <a:xfrm>
                        <a:off x="328611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2" name="Прямоугольник 101"/>
                      <p:cNvSpPr/>
                      <p:nvPr/>
                    </p:nvSpPr>
                    <p:spPr>
                      <a:xfrm>
                        <a:off x="350043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3" name="Прямоугольник 102"/>
                      <p:cNvSpPr/>
                      <p:nvPr/>
                    </p:nvSpPr>
                    <p:spPr>
                      <a:xfrm>
                        <a:off x="371474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4" name="Прямоугольник 103"/>
                      <p:cNvSpPr/>
                      <p:nvPr/>
                    </p:nvSpPr>
                    <p:spPr>
                      <a:xfrm>
                        <a:off x="392905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" name="Прямоугольник 104"/>
                      <p:cNvSpPr/>
                      <p:nvPr/>
                    </p:nvSpPr>
                    <p:spPr>
                      <a:xfrm>
                        <a:off x="414337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" name="Прямоугольник 105"/>
                      <p:cNvSpPr/>
                      <p:nvPr/>
                    </p:nvSpPr>
                    <p:spPr>
                      <a:xfrm>
                        <a:off x="435768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" name="Прямоугольник 106"/>
                      <p:cNvSpPr/>
                      <p:nvPr/>
                    </p:nvSpPr>
                    <p:spPr>
                      <a:xfrm>
                        <a:off x="457200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" name="Прямоугольник 107"/>
                      <p:cNvSpPr/>
                      <p:nvPr/>
                    </p:nvSpPr>
                    <p:spPr>
                      <a:xfrm>
                        <a:off x="478631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" name="Прямоугольник 108"/>
                      <p:cNvSpPr/>
                      <p:nvPr/>
                    </p:nvSpPr>
                    <p:spPr>
                      <a:xfrm>
                        <a:off x="500062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" name="Прямоугольник 109"/>
                      <p:cNvSpPr/>
                      <p:nvPr/>
                    </p:nvSpPr>
                    <p:spPr>
                      <a:xfrm>
                        <a:off x="521494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" name="Прямоугольник 110"/>
                      <p:cNvSpPr/>
                      <p:nvPr/>
                    </p:nvSpPr>
                    <p:spPr>
                      <a:xfrm>
                        <a:off x="542925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" name="Прямоугольник 111"/>
                      <p:cNvSpPr/>
                      <p:nvPr/>
                    </p:nvSpPr>
                    <p:spPr>
                      <a:xfrm>
                        <a:off x="564357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" name="Прямоугольник 112"/>
                      <p:cNvSpPr/>
                      <p:nvPr/>
                    </p:nvSpPr>
                    <p:spPr>
                      <a:xfrm>
                        <a:off x="585788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" name="Прямоугольник 113"/>
                      <p:cNvSpPr/>
                      <p:nvPr/>
                    </p:nvSpPr>
                    <p:spPr>
                      <a:xfrm>
                        <a:off x="607219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" name="Прямоугольник 114"/>
                      <p:cNvSpPr/>
                      <p:nvPr/>
                    </p:nvSpPr>
                    <p:spPr>
                      <a:xfrm>
                        <a:off x="628651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" name="Прямоугольник 115"/>
                      <p:cNvSpPr/>
                      <p:nvPr/>
                    </p:nvSpPr>
                    <p:spPr>
                      <a:xfrm>
                        <a:off x="-14290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" name="Прямоугольник 116"/>
                      <p:cNvSpPr/>
                      <p:nvPr/>
                    </p:nvSpPr>
                    <p:spPr>
                      <a:xfrm>
                        <a:off x="7140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" name="Прямоугольник 117"/>
                      <p:cNvSpPr/>
                      <p:nvPr/>
                    </p:nvSpPr>
                    <p:spPr>
                      <a:xfrm>
                        <a:off x="28572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" name="Прямоугольник 118"/>
                      <p:cNvSpPr/>
                      <p:nvPr/>
                    </p:nvSpPr>
                    <p:spPr>
                      <a:xfrm>
                        <a:off x="50003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" name="Прямоугольник 119"/>
                      <p:cNvSpPr/>
                      <p:nvPr/>
                    </p:nvSpPr>
                    <p:spPr>
                      <a:xfrm>
                        <a:off x="71434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" name="Прямоугольник 120"/>
                      <p:cNvSpPr/>
                      <p:nvPr/>
                    </p:nvSpPr>
                    <p:spPr>
                      <a:xfrm>
                        <a:off x="92866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" name="Прямоугольник 121"/>
                      <p:cNvSpPr/>
                      <p:nvPr/>
                    </p:nvSpPr>
                    <p:spPr>
                      <a:xfrm>
                        <a:off x="114297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" name="Прямоугольник 122"/>
                      <p:cNvSpPr/>
                      <p:nvPr/>
                    </p:nvSpPr>
                    <p:spPr>
                      <a:xfrm>
                        <a:off x="135729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" name="Прямоугольник 123"/>
                      <p:cNvSpPr/>
                      <p:nvPr/>
                    </p:nvSpPr>
                    <p:spPr>
                      <a:xfrm>
                        <a:off x="157160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" name="Прямоугольник 124"/>
                      <p:cNvSpPr/>
                      <p:nvPr/>
                    </p:nvSpPr>
                    <p:spPr>
                      <a:xfrm>
                        <a:off x="178591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" name="Прямоугольник 125"/>
                      <p:cNvSpPr/>
                      <p:nvPr/>
                    </p:nvSpPr>
                    <p:spPr>
                      <a:xfrm>
                        <a:off x="200023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" name="Прямоугольник 126"/>
                      <p:cNvSpPr/>
                      <p:nvPr/>
                    </p:nvSpPr>
                    <p:spPr>
                      <a:xfrm>
                        <a:off x="221454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" name="Прямоугольник 127"/>
                      <p:cNvSpPr/>
                      <p:nvPr/>
                    </p:nvSpPr>
                    <p:spPr>
                      <a:xfrm>
                        <a:off x="242886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" name="Прямоугольник 128"/>
                      <p:cNvSpPr/>
                      <p:nvPr/>
                    </p:nvSpPr>
                    <p:spPr>
                      <a:xfrm>
                        <a:off x="264317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0" name="Прямоугольник 129"/>
                      <p:cNvSpPr/>
                      <p:nvPr/>
                    </p:nvSpPr>
                    <p:spPr>
                      <a:xfrm>
                        <a:off x="285748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1" name="Прямоугольник 130"/>
                      <p:cNvSpPr/>
                      <p:nvPr/>
                    </p:nvSpPr>
                    <p:spPr>
                      <a:xfrm>
                        <a:off x="307180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2" name="Прямоугольник 131"/>
                      <p:cNvSpPr/>
                      <p:nvPr/>
                    </p:nvSpPr>
                    <p:spPr>
                      <a:xfrm>
                        <a:off x="328611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3" name="Прямоугольник 132"/>
                      <p:cNvSpPr/>
                      <p:nvPr/>
                    </p:nvSpPr>
                    <p:spPr>
                      <a:xfrm>
                        <a:off x="350043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4" name="Прямоугольник 133"/>
                      <p:cNvSpPr/>
                      <p:nvPr/>
                    </p:nvSpPr>
                    <p:spPr>
                      <a:xfrm>
                        <a:off x="371474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5" name="Прямоугольник 134"/>
                      <p:cNvSpPr/>
                      <p:nvPr/>
                    </p:nvSpPr>
                    <p:spPr>
                      <a:xfrm>
                        <a:off x="392905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6" name="Прямоугольник 135"/>
                      <p:cNvSpPr/>
                      <p:nvPr/>
                    </p:nvSpPr>
                    <p:spPr>
                      <a:xfrm>
                        <a:off x="414337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7" name="Прямоугольник 136"/>
                      <p:cNvSpPr/>
                      <p:nvPr/>
                    </p:nvSpPr>
                    <p:spPr>
                      <a:xfrm>
                        <a:off x="435768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8" name="Прямоугольник 137"/>
                      <p:cNvSpPr/>
                      <p:nvPr/>
                    </p:nvSpPr>
                    <p:spPr>
                      <a:xfrm>
                        <a:off x="457200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39" name="Прямоугольник 138"/>
                      <p:cNvSpPr/>
                      <p:nvPr/>
                    </p:nvSpPr>
                    <p:spPr>
                      <a:xfrm>
                        <a:off x="478631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0" name="Прямоугольник 139"/>
                      <p:cNvSpPr/>
                      <p:nvPr/>
                    </p:nvSpPr>
                    <p:spPr>
                      <a:xfrm>
                        <a:off x="500062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1" name="Прямоугольник 140"/>
                      <p:cNvSpPr/>
                      <p:nvPr/>
                    </p:nvSpPr>
                    <p:spPr>
                      <a:xfrm>
                        <a:off x="521494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2" name="Прямоугольник 141"/>
                      <p:cNvSpPr/>
                      <p:nvPr/>
                    </p:nvSpPr>
                    <p:spPr>
                      <a:xfrm>
                        <a:off x="542925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3" name="Прямоугольник 142"/>
                      <p:cNvSpPr/>
                      <p:nvPr/>
                    </p:nvSpPr>
                    <p:spPr>
                      <a:xfrm>
                        <a:off x="564357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4" name="Прямоугольник 143"/>
                      <p:cNvSpPr/>
                      <p:nvPr/>
                    </p:nvSpPr>
                    <p:spPr>
                      <a:xfrm>
                        <a:off x="585788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5" name="Прямоугольник 144"/>
                      <p:cNvSpPr/>
                      <p:nvPr/>
                    </p:nvSpPr>
                    <p:spPr>
                      <a:xfrm>
                        <a:off x="607219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46" name="Прямоугольник 145"/>
                      <p:cNvSpPr/>
                      <p:nvPr/>
                    </p:nvSpPr>
                    <p:spPr>
                      <a:xfrm>
                        <a:off x="628651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78" name="Прямоугольник 177"/>
                      <p:cNvSpPr/>
                      <p:nvPr/>
                    </p:nvSpPr>
                    <p:spPr>
                      <a:xfrm>
                        <a:off x="-14290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79" name="Прямоугольник 178"/>
                      <p:cNvSpPr/>
                      <p:nvPr/>
                    </p:nvSpPr>
                    <p:spPr>
                      <a:xfrm>
                        <a:off x="7140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0" name="Прямоугольник 179"/>
                      <p:cNvSpPr/>
                      <p:nvPr/>
                    </p:nvSpPr>
                    <p:spPr>
                      <a:xfrm>
                        <a:off x="28572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1" name="Прямоугольник 180"/>
                      <p:cNvSpPr/>
                      <p:nvPr/>
                    </p:nvSpPr>
                    <p:spPr>
                      <a:xfrm>
                        <a:off x="50003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2" name="Прямоугольник 181"/>
                      <p:cNvSpPr/>
                      <p:nvPr/>
                    </p:nvSpPr>
                    <p:spPr>
                      <a:xfrm>
                        <a:off x="71434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3" name="Прямоугольник 182"/>
                      <p:cNvSpPr/>
                      <p:nvPr/>
                    </p:nvSpPr>
                    <p:spPr>
                      <a:xfrm>
                        <a:off x="92866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4" name="Прямоугольник 183"/>
                      <p:cNvSpPr/>
                      <p:nvPr/>
                    </p:nvSpPr>
                    <p:spPr>
                      <a:xfrm>
                        <a:off x="114297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5" name="Прямоугольник 184"/>
                      <p:cNvSpPr/>
                      <p:nvPr/>
                    </p:nvSpPr>
                    <p:spPr>
                      <a:xfrm>
                        <a:off x="135729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6" name="Прямоугольник 185"/>
                      <p:cNvSpPr/>
                      <p:nvPr/>
                    </p:nvSpPr>
                    <p:spPr>
                      <a:xfrm>
                        <a:off x="157160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7" name="Прямоугольник 186"/>
                      <p:cNvSpPr/>
                      <p:nvPr/>
                    </p:nvSpPr>
                    <p:spPr>
                      <a:xfrm>
                        <a:off x="178591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8" name="Прямоугольник 187"/>
                      <p:cNvSpPr/>
                      <p:nvPr/>
                    </p:nvSpPr>
                    <p:spPr>
                      <a:xfrm>
                        <a:off x="200023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89" name="Прямоугольник 188"/>
                      <p:cNvSpPr/>
                      <p:nvPr/>
                    </p:nvSpPr>
                    <p:spPr>
                      <a:xfrm>
                        <a:off x="221454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0" name="Прямоугольник 189"/>
                      <p:cNvSpPr/>
                      <p:nvPr/>
                    </p:nvSpPr>
                    <p:spPr>
                      <a:xfrm>
                        <a:off x="242886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1" name="Прямоугольник 190"/>
                      <p:cNvSpPr/>
                      <p:nvPr/>
                    </p:nvSpPr>
                    <p:spPr>
                      <a:xfrm>
                        <a:off x="264317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2" name="Прямоугольник 191"/>
                      <p:cNvSpPr/>
                      <p:nvPr/>
                    </p:nvSpPr>
                    <p:spPr>
                      <a:xfrm>
                        <a:off x="285748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3" name="Прямоугольник 192"/>
                      <p:cNvSpPr/>
                      <p:nvPr/>
                    </p:nvSpPr>
                    <p:spPr>
                      <a:xfrm>
                        <a:off x="307180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4" name="Прямоугольник 193"/>
                      <p:cNvSpPr/>
                      <p:nvPr/>
                    </p:nvSpPr>
                    <p:spPr>
                      <a:xfrm>
                        <a:off x="328611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5" name="Прямоугольник 194"/>
                      <p:cNvSpPr/>
                      <p:nvPr/>
                    </p:nvSpPr>
                    <p:spPr>
                      <a:xfrm>
                        <a:off x="350043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6" name="Прямоугольник 195"/>
                      <p:cNvSpPr/>
                      <p:nvPr/>
                    </p:nvSpPr>
                    <p:spPr>
                      <a:xfrm>
                        <a:off x="371474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7" name="Прямоугольник 196"/>
                      <p:cNvSpPr/>
                      <p:nvPr/>
                    </p:nvSpPr>
                    <p:spPr>
                      <a:xfrm>
                        <a:off x="392905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8" name="Прямоугольник 197"/>
                      <p:cNvSpPr/>
                      <p:nvPr/>
                    </p:nvSpPr>
                    <p:spPr>
                      <a:xfrm>
                        <a:off x="414337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99" name="Прямоугольник 198"/>
                      <p:cNvSpPr/>
                      <p:nvPr/>
                    </p:nvSpPr>
                    <p:spPr>
                      <a:xfrm>
                        <a:off x="435768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0" name="Прямоугольник 199"/>
                      <p:cNvSpPr/>
                      <p:nvPr/>
                    </p:nvSpPr>
                    <p:spPr>
                      <a:xfrm>
                        <a:off x="457200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1" name="Прямоугольник 200"/>
                      <p:cNvSpPr/>
                      <p:nvPr/>
                    </p:nvSpPr>
                    <p:spPr>
                      <a:xfrm>
                        <a:off x="478631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2" name="Прямоугольник 201"/>
                      <p:cNvSpPr/>
                      <p:nvPr/>
                    </p:nvSpPr>
                    <p:spPr>
                      <a:xfrm>
                        <a:off x="500062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3" name="Прямоугольник 202"/>
                      <p:cNvSpPr/>
                      <p:nvPr/>
                    </p:nvSpPr>
                    <p:spPr>
                      <a:xfrm>
                        <a:off x="521494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4" name="Прямоугольник 203"/>
                      <p:cNvSpPr/>
                      <p:nvPr/>
                    </p:nvSpPr>
                    <p:spPr>
                      <a:xfrm>
                        <a:off x="542925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5" name="Прямоугольник 204"/>
                      <p:cNvSpPr/>
                      <p:nvPr/>
                    </p:nvSpPr>
                    <p:spPr>
                      <a:xfrm>
                        <a:off x="564357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6" name="Прямоугольник 205"/>
                      <p:cNvSpPr/>
                      <p:nvPr/>
                    </p:nvSpPr>
                    <p:spPr>
                      <a:xfrm>
                        <a:off x="585788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7" name="Прямоугольник 206"/>
                      <p:cNvSpPr/>
                      <p:nvPr/>
                    </p:nvSpPr>
                    <p:spPr>
                      <a:xfrm>
                        <a:off x="607219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08" name="Прямоугольник 207"/>
                      <p:cNvSpPr/>
                      <p:nvPr/>
                    </p:nvSpPr>
                    <p:spPr>
                      <a:xfrm>
                        <a:off x="628651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0" name="Прямоугольник 239"/>
                      <p:cNvSpPr/>
                      <p:nvPr/>
                    </p:nvSpPr>
                    <p:spPr>
                      <a:xfrm>
                        <a:off x="-14290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1" name="Прямоугольник 240"/>
                      <p:cNvSpPr/>
                      <p:nvPr/>
                    </p:nvSpPr>
                    <p:spPr>
                      <a:xfrm>
                        <a:off x="7140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2" name="Прямоугольник 241"/>
                      <p:cNvSpPr/>
                      <p:nvPr/>
                    </p:nvSpPr>
                    <p:spPr>
                      <a:xfrm>
                        <a:off x="28572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3" name="Прямоугольник 242"/>
                      <p:cNvSpPr/>
                      <p:nvPr/>
                    </p:nvSpPr>
                    <p:spPr>
                      <a:xfrm>
                        <a:off x="50003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4" name="Прямоугольник 243"/>
                      <p:cNvSpPr/>
                      <p:nvPr/>
                    </p:nvSpPr>
                    <p:spPr>
                      <a:xfrm>
                        <a:off x="71434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5" name="Прямоугольник 244"/>
                      <p:cNvSpPr/>
                      <p:nvPr/>
                    </p:nvSpPr>
                    <p:spPr>
                      <a:xfrm>
                        <a:off x="92866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6" name="Прямоугольник 245"/>
                      <p:cNvSpPr/>
                      <p:nvPr/>
                    </p:nvSpPr>
                    <p:spPr>
                      <a:xfrm>
                        <a:off x="114297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7" name="Прямоугольник 246"/>
                      <p:cNvSpPr/>
                      <p:nvPr/>
                    </p:nvSpPr>
                    <p:spPr>
                      <a:xfrm>
                        <a:off x="135729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8" name="Прямоугольник 247"/>
                      <p:cNvSpPr/>
                      <p:nvPr/>
                    </p:nvSpPr>
                    <p:spPr>
                      <a:xfrm>
                        <a:off x="157160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49" name="Прямоугольник 248"/>
                      <p:cNvSpPr/>
                      <p:nvPr/>
                    </p:nvSpPr>
                    <p:spPr>
                      <a:xfrm>
                        <a:off x="178591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0" name="Прямоугольник 249"/>
                      <p:cNvSpPr/>
                      <p:nvPr/>
                    </p:nvSpPr>
                    <p:spPr>
                      <a:xfrm>
                        <a:off x="200023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1" name="Прямоугольник 250"/>
                      <p:cNvSpPr/>
                      <p:nvPr/>
                    </p:nvSpPr>
                    <p:spPr>
                      <a:xfrm>
                        <a:off x="221454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2" name="Прямоугольник 251"/>
                      <p:cNvSpPr/>
                      <p:nvPr/>
                    </p:nvSpPr>
                    <p:spPr>
                      <a:xfrm>
                        <a:off x="242886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3" name="Прямоугольник 252"/>
                      <p:cNvSpPr/>
                      <p:nvPr/>
                    </p:nvSpPr>
                    <p:spPr>
                      <a:xfrm>
                        <a:off x="264317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4" name="Прямоугольник 253"/>
                      <p:cNvSpPr/>
                      <p:nvPr/>
                    </p:nvSpPr>
                    <p:spPr>
                      <a:xfrm>
                        <a:off x="285748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5" name="Прямоугольник 254"/>
                      <p:cNvSpPr/>
                      <p:nvPr/>
                    </p:nvSpPr>
                    <p:spPr>
                      <a:xfrm>
                        <a:off x="307180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6" name="Прямоугольник 255"/>
                      <p:cNvSpPr/>
                      <p:nvPr/>
                    </p:nvSpPr>
                    <p:spPr>
                      <a:xfrm>
                        <a:off x="328611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7" name="Прямоугольник 256"/>
                      <p:cNvSpPr/>
                      <p:nvPr/>
                    </p:nvSpPr>
                    <p:spPr>
                      <a:xfrm>
                        <a:off x="350043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8" name="Прямоугольник 257"/>
                      <p:cNvSpPr/>
                      <p:nvPr/>
                    </p:nvSpPr>
                    <p:spPr>
                      <a:xfrm>
                        <a:off x="371474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59" name="Прямоугольник 258"/>
                      <p:cNvSpPr/>
                      <p:nvPr/>
                    </p:nvSpPr>
                    <p:spPr>
                      <a:xfrm>
                        <a:off x="392905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0" name="Прямоугольник 259"/>
                      <p:cNvSpPr/>
                      <p:nvPr/>
                    </p:nvSpPr>
                    <p:spPr>
                      <a:xfrm>
                        <a:off x="414337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1" name="Прямоугольник 260"/>
                      <p:cNvSpPr/>
                      <p:nvPr/>
                    </p:nvSpPr>
                    <p:spPr>
                      <a:xfrm>
                        <a:off x="435768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2" name="Прямоугольник 261"/>
                      <p:cNvSpPr/>
                      <p:nvPr/>
                    </p:nvSpPr>
                    <p:spPr>
                      <a:xfrm>
                        <a:off x="457200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3" name="Прямоугольник 262"/>
                      <p:cNvSpPr/>
                      <p:nvPr/>
                    </p:nvSpPr>
                    <p:spPr>
                      <a:xfrm>
                        <a:off x="478631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4" name="Прямоугольник 263"/>
                      <p:cNvSpPr/>
                      <p:nvPr/>
                    </p:nvSpPr>
                    <p:spPr>
                      <a:xfrm>
                        <a:off x="500062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5" name="Прямоугольник 264"/>
                      <p:cNvSpPr/>
                      <p:nvPr/>
                    </p:nvSpPr>
                    <p:spPr>
                      <a:xfrm>
                        <a:off x="521494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6" name="Прямоугольник 265"/>
                      <p:cNvSpPr/>
                      <p:nvPr/>
                    </p:nvSpPr>
                    <p:spPr>
                      <a:xfrm>
                        <a:off x="542925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7" name="Прямоугольник 266"/>
                      <p:cNvSpPr/>
                      <p:nvPr/>
                    </p:nvSpPr>
                    <p:spPr>
                      <a:xfrm>
                        <a:off x="564357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8" name="Прямоугольник 267"/>
                      <p:cNvSpPr/>
                      <p:nvPr/>
                    </p:nvSpPr>
                    <p:spPr>
                      <a:xfrm>
                        <a:off x="585788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69" name="Прямоугольник 268"/>
                      <p:cNvSpPr/>
                      <p:nvPr/>
                    </p:nvSpPr>
                    <p:spPr>
                      <a:xfrm>
                        <a:off x="607219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0" name="Прямоугольник 269"/>
                      <p:cNvSpPr/>
                      <p:nvPr/>
                    </p:nvSpPr>
                    <p:spPr>
                      <a:xfrm>
                        <a:off x="628651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1" name="Прямоугольник 270"/>
                      <p:cNvSpPr/>
                      <p:nvPr/>
                    </p:nvSpPr>
                    <p:spPr>
                      <a:xfrm>
                        <a:off x="-14290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2" name="Прямоугольник 271"/>
                      <p:cNvSpPr/>
                      <p:nvPr/>
                    </p:nvSpPr>
                    <p:spPr>
                      <a:xfrm>
                        <a:off x="7140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3" name="Прямоугольник 272"/>
                      <p:cNvSpPr/>
                      <p:nvPr/>
                    </p:nvSpPr>
                    <p:spPr>
                      <a:xfrm>
                        <a:off x="28572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4" name="Прямоугольник 273"/>
                      <p:cNvSpPr/>
                      <p:nvPr/>
                    </p:nvSpPr>
                    <p:spPr>
                      <a:xfrm>
                        <a:off x="50003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5" name="Прямоугольник 274"/>
                      <p:cNvSpPr/>
                      <p:nvPr/>
                    </p:nvSpPr>
                    <p:spPr>
                      <a:xfrm>
                        <a:off x="71434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6" name="Прямоугольник 275"/>
                      <p:cNvSpPr/>
                      <p:nvPr/>
                    </p:nvSpPr>
                    <p:spPr>
                      <a:xfrm>
                        <a:off x="92866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7" name="Прямоугольник 276"/>
                      <p:cNvSpPr/>
                      <p:nvPr/>
                    </p:nvSpPr>
                    <p:spPr>
                      <a:xfrm>
                        <a:off x="114297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8" name="Прямоугольник 277"/>
                      <p:cNvSpPr/>
                      <p:nvPr/>
                    </p:nvSpPr>
                    <p:spPr>
                      <a:xfrm>
                        <a:off x="135729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79" name="Прямоугольник 278"/>
                      <p:cNvSpPr/>
                      <p:nvPr/>
                    </p:nvSpPr>
                    <p:spPr>
                      <a:xfrm>
                        <a:off x="157160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0" name="Прямоугольник 279"/>
                      <p:cNvSpPr/>
                      <p:nvPr/>
                    </p:nvSpPr>
                    <p:spPr>
                      <a:xfrm>
                        <a:off x="178591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1" name="Прямоугольник 280"/>
                      <p:cNvSpPr/>
                      <p:nvPr/>
                    </p:nvSpPr>
                    <p:spPr>
                      <a:xfrm>
                        <a:off x="200023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2" name="Прямоугольник 281"/>
                      <p:cNvSpPr/>
                      <p:nvPr/>
                    </p:nvSpPr>
                    <p:spPr>
                      <a:xfrm>
                        <a:off x="221454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3" name="Прямоугольник 282"/>
                      <p:cNvSpPr/>
                      <p:nvPr/>
                    </p:nvSpPr>
                    <p:spPr>
                      <a:xfrm>
                        <a:off x="242886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4" name="Прямоугольник 283"/>
                      <p:cNvSpPr/>
                      <p:nvPr/>
                    </p:nvSpPr>
                    <p:spPr>
                      <a:xfrm>
                        <a:off x="264317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5" name="Прямоугольник 284"/>
                      <p:cNvSpPr/>
                      <p:nvPr/>
                    </p:nvSpPr>
                    <p:spPr>
                      <a:xfrm>
                        <a:off x="285748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6" name="Прямоугольник 285"/>
                      <p:cNvSpPr/>
                      <p:nvPr/>
                    </p:nvSpPr>
                    <p:spPr>
                      <a:xfrm>
                        <a:off x="307180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7" name="Прямоугольник 286"/>
                      <p:cNvSpPr/>
                      <p:nvPr/>
                    </p:nvSpPr>
                    <p:spPr>
                      <a:xfrm>
                        <a:off x="328611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8" name="Прямоугольник 287"/>
                      <p:cNvSpPr/>
                      <p:nvPr/>
                    </p:nvSpPr>
                    <p:spPr>
                      <a:xfrm>
                        <a:off x="350043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89" name="Прямоугольник 288"/>
                      <p:cNvSpPr/>
                      <p:nvPr/>
                    </p:nvSpPr>
                    <p:spPr>
                      <a:xfrm>
                        <a:off x="371474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0" name="Прямоугольник 289"/>
                      <p:cNvSpPr/>
                      <p:nvPr/>
                    </p:nvSpPr>
                    <p:spPr>
                      <a:xfrm>
                        <a:off x="392905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1" name="Прямоугольник 290"/>
                      <p:cNvSpPr/>
                      <p:nvPr/>
                    </p:nvSpPr>
                    <p:spPr>
                      <a:xfrm>
                        <a:off x="414337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2" name="Прямоугольник 291"/>
                      <p:cNvSpPr/>
                      <p:nvPr/>
                    </p:nvSpPr>
                    <p:spPr>
                      <a:xfrm>
                        <a:off x="435768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3" name="Прямоугольник 292"/>
                      <p:cNvSpPr/>
                      <p:nvPr/>
                    </p:nvSpPr>
                    <p:spPr>
                      <a:xfrm>
                        <a:off x="457200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4" name="Прямоугольник 293"/>
                      <p:cNvSpPr/>
                      <p:nvPr/>
                    </p:nvSpPr>
                    <p:spPr>
                      <a:xfrm>
                        <a:off x="478631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5" name="Прямоугольник 294"/>
                      <p:cNvSpPr/>
                      <p:nvPr/>
                    </p:nvSpPr>
                    <p:spPr>
                      <a:xfrm>
                        <a:off x="500062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6" name="Прямоугольник 295"/>
                      <p:cNvSpPr/>
                      <p:nvPr/>
                    </p:nvSpPr>
                    <p:spPr>
                      <a:xfrm>
                        <a:off x="521494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7" name="Прямоугольник 296"/>
                      <p:cNvSpPr/>
                      <p:nvPr/>
                    </p:nvSpPr>
                    <p:spPr>
                      <a:xfrm>
                        <a:off x="542925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8" name="Прямоугольник 297"/>
                      <p:cNvSpPr/>
                      <p:nvPr/>
                    </p:nvSpPr>
                    <p:spPr>
                      <a:xfrm>
                        <a:off x="564357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299" name="Прямоугольник 298"/>
                      <p:cNvSpPr/>
                      <p:nvPr/>
                    </p:nvSpPr>
                    <p:spPr>
                      <a:xfrm>
                        <a:off x="585788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0" name="Прямоугольник 299"/>
                      <p:cNvSpPr/>
                      <p:nvPr/>
                    </p:nvSpPr>
                    <p:spPr>
                      <a:xfrm>
                        <a:off x="607219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1" name="Прямоугольник 300"/>
                      <p:cNvSpPr/>
                      <p:nvPr/>
                    </p:nvSpPr>
                    <p:spPr>
                      <a:xfrm>
                        <a:off x="628651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2" name="Прямоугольник 301"/>
                      <p:cNvSpPr/>
                      <p:nvPr/>
                    </p:nvSpPr>
                    <p:spPr>
                      <a:xfrm>
                        <a:off x="-14290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3" name="Прямоугольник 302"/>
                      <p:cNvSpPr/>
                      <p:nvPr/>
                    </p:nvSpPr>
                    <p:spPr>
                      <a:xfrm>
                        <a:off x="7140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4" name="Прямоугольник 303"/>
                      <p:cNvSpPr/>
                      <p:nvPr/>
                    </p:nvSpPr>
                    <p:spPr>
                      <a:xfrm>
                        <a:off x="28572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5" name="Прямоугольник 304"/>
                      <p:cNvSpPr/>
                      <p:nvPr/>
                    </p:nvSpPr>
                    <p:spPr>
                      <a:xfrm>
                        <a:off x="50003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6" name="Прямоугольник 305"/>
                      <p:cNvSpPr/>
                      <p:nvPr/>
                    </p:nvSpPr>
                    <p:spPr>
                      <a:xfrm>
                        <a:off x="71434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7" name="Прямоугольник 306"/>
                      <p:cNvSpPr/>
                      <p:nvPr/>
                    </p:nvSpPr>
                    <p:spPr>
                      <a:xfrm>
                        <a:off x="92866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8" name="Прямоугольник 307"/>
                      <p:cNvSpPr/>
                      <p:nvPr/>
                    </p:nvSpPr>
                    <p:spPr>
                      <a:xfrm>
                        <a:off x="114297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09" name="Прямоугольник 308"/>
                      <p:cNvSpPr/>
                      <p:nvPr/>
                    </p:nvSpPr>
                    <p:spPr>
                      <a:xfrm>
                        <a:off x="135729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0" name="Прямоугольник 309"/>
                      <p:cNvSpPr/>
                      <p:nvPr/>
                    </p:nvSpPr>
                    <p:spPr>
                      <a:xfrm>
                        <a:off x="157160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1" name="Прямоугольник 310"/>
                      <p:cNvSpPr/>
                      <p:nvPr/>
                    </p:nvSpPr>
                    <p:spPr>
                      <a:xfrm>
                        <a:off x="178591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2" name="Прямоугольник 311"/>
                      <p:cNvSpPr/>
                      <p:nvPr/>
                    </p:nvSpPr>
                    <p:spPr>
                      <a:xfrm>
                        <a:off x="200023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3" name="Прямоугольник 312"/>
                      <p:cNvSpPr/>
                      <p:nvPr/>
                    </p:nvSpPr>
                    <p:spPr>
                      <a:xfrm>
                        <a:off x="221454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4" name="Прямоугольник 313"/>
                      <p:cNvSpPr/>
                      <p:nvPr/>
                    </p:nvSpPr>
                    <p:spPr>
                      <a:xfrm>
                        <a:off x="242886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5" name="Прямоугольник 314"/>
                      <p:cNvSpPr/>
                      <p:nvPr/>
                    </p:nvSpPr>
                    <p:spPr>
                      <a:xfrm>
                        <a:off x="264317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6" name="Прямоугольник 315"/>
                      <p:cNvSpPr/>
                      <p:nvPr/>
                    </p:nvSpPr>
                    <p:spPr>
                      <a:xfrm>
                        <a:off x="285748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7" name="Прямоугольник 316"/>
                      <p:cNvSpPr/>
                      <p:nvPr/>
                    </p:nvSpPr>
                    <p:spPr>
                      <a:xfrm>
                        <a:off x="307180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8" name="Прямоугольник 317"/>
                      <p:cNvSpPr/>
                      <p:nvPr/>
                    </p:nvSpPr>
                    <p:spPr>
                      <a:xfrm>
                        <a:off x="328611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19" name="Прямоугольник 318"/>
                      <p:cNvSpPr/>
                      <p:nvPr/>
                    </p:nvSpPr>
                    <p:spPr>
                      <a:xfrm>
                        <a:off x="350043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0" name="Прямоугольник 319"/>
                      <p:cNvSpPr/>
                      <p:nvPr/>
                    </p:nvSpPr>
                    <p:spPr>
                      <a:xfrm>
                        <a:off x="371474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1" name="Прямоугольник 320"/>
                      <p:cNvSpPr/>
                      <p:nvPr/>
                    </p:nvSpPr>
                    <p:spPr>
                      <a:xfrm>
                        <a:off x="392905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2" name="Прямоугольник 321"/>
                      <p:cNvSpPr/>
                      <p:nvPr/>
                    </p:nvSpPr>
                    <p:spPr>
                      <a:xfrm>
                        <a:off x="414337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3" name="Прямоугольник 322"/>
                      <p:cNvSpPr/>
                      <p:nvPr/>
                    </p:nvSpPr>
                    <p:spPr>
                      <a:xfrm>
                        <a:off x="435768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4" name="Прямоугольник 323"/>
                      <p:cNvSpPr/>
                      <p:nvPr/>
                    </p:nvSpPr>
                    <p:spPr>
                      <a:xfrm>
                        <a:off x="457200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5" name="Прямоугольник 324"/>
                      <p:cNvSpPr/>
                      <p:nvPr/>
                    </p:nvSpPr>
                    <p:spPr>
                      <a:xfrm>
                        <a:off x="478631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6" name="Прямоугольник 325"/>
                      <p:cNvSpPr/>
                      <p:nvPr/>
                    </p:nvSpPr>
                    <p:spPr>
                      <a:xfrm>
                        <a:off x="500062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7" name="Прямоугольник 326"/>
                      <p:cNvSpPr/>
                      <p:nvPr/>
                    </p:nvSpPr>
                    <p:spPr>
                      <a:xfrm>
                        <a:off x="521494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8" name="Прямоугольник 327"/>
                      <p:cNvSpPr/>
                      <p:nvPr/>
                    </p:nvSpPr>
                    <p:spPr>
                      <a:xfrm>
                        <a:off x="542925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29" name="Прямоугольник 328"/>
                      <p:cNvSpPr/>
                      <p:nvPr/>
                    </p:nvSpPr>
                    <p:spPr>
                      <a:xfrm>
                        <a:off x="564357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0" name="Прямоугольник 329"/>
                      <p:cNvSpPr/>
                      <p:nvPr/>
                    </p:nvSpPr>
                    <p:spPr>
                      <a:xfrm>
                        <a:off x="585788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1" name="Прямоугольник 330"/>
                      <p:cNvSpPr/>
                      <p:nvPr/>
                    </p:nvSpPr>
                    <p:spPr>
                      <a:xfrm>
                        <a:off x="607219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2" name="Прямоугольник 331"/>
                      <p:cNvSpPr/>
                      <p:nvPr/>
                    </p:nvSpPr>
                    <p:spPr>
                      <a:xfrm>
                        <a:off x="628651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3" name="Прямоугольник 332"/>
                      <p:cNvSpPr/>
                      <p:nvPr/>
                    </p:nvSpPr>
                    <p:spPr>
                      <a:xfrm>
                        <a:off x="-14290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4" name="Прямоугольник 333"/>
                      <p:cNvSpPr/>
                      <p:nvPr/>
                    </p:nvSpPr>
                    <p:spPr>
                      <a:xfrm>
                        <a:off x="7140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5" name="Прямоугольник 334"/>
                      <p:cNvSpPr/>
                      <p:nvPr/>
                    </p:nvSpPr>
                    <p:spPr>
                      <a:xfrm>
                        <a:off x="28572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6" name="Прямоугольник 335"/>
                      <p:cNvSpPr/>
                      <p:nvPr/>
                    </p:nvSpPr>
                    <p:spPr>
                      <a:xfrm>
                        <a:off x="50003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7" name="Прямоугольник 336"/>
                      <p:cNvSpPr/>
                      <p:nvPr/>
                    </p:nvSpPr>
                    <p:spPr>
                      <a:xfrm>
                        <a:off x="71434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8" name="Прямоугольник 337"/>
                      <p:cNvSpPr/>
                      <p:nvPr/>
                    </p:nvSpPr>
                    <p:spPr>
                      <a:xfrm>
                        <a:off x="92866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39" name="Прямоугольник 338"/>
                      <p:cNvSpPr/>
                      <p:nvPr/>
                    </p:nvSpPr>
                    <p:spPr>
                      <a:xfrm>
                        <a:off x="114297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0" name="Прямоугольник 339"/>
                      <p:cNvSpPr/>
                      <p:nvPr/>
                    </p:nvSpPr>
                    <p:spPr>
                      <a:xfrm>
                        <a:off x="135729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1" name="Прямоугольник 340"/>
                      <p:cNvSpPr/>
                      <p:nvPr/>
                    </p:nvSpPr>
                    <p:spPr>
                      <a:xfrm>
                        <a:off x="157160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2" name="Прямоугольник 341"/>
                      <p:cNvSpPr/>
                      <p:nvPr/>
                    </p:nvSpPr>
                    <p:spPr>
                      <a:xfrm>
                        <a:off x="178591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3" name="Прямоугольник 342"/>
                      <p:cNvSpPr/>
                      <p:nvPr/>
                    </p:nvSpPr>
                    <p:spPr>
                      <a:xfrm>
                        <a:off x="200023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4" name="Прямоугольник 343"/>
                      <p:cNvSpPr/>
                      <p:nvPr/>
                    </p:nvSpPr>
                    <p:spPr>
                      <a:xfrm>
                        <a:off x="221454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5" name="Прямоугольник 344"/>
                      <p:cNvSpPr/>
                      <p:nvPr/>
                    </p:nvSpPr>
                    <p:spPr>
                      <a:xfrm>
                        <a:off x="242886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6" name="Прямоугольник 345"/>
                      <p:cNvSpPr/>
                      <p:nvPr/>
                    </p:nvSpPr>
                    <p:spPr>
                      <a:xfrm>
                        <a:off x="264317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7" name="Прямоугольник 346"/>
                      <p:cNvSpPr/>
                      <p:nvPr/>
                    </p:nvSpPr>
                    <p:spPr>
                      <a:xfrm>
                        <a:off x="285748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8" name="Прямоугольник 347"/>
                      <p:cNvSpPr/>
                      <p:nvPr/>
                    </p:nvSpPr>
                    <p:spPr>
                      <a:xfrm>
                        <a:off x="307180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49" name="Прямоугольник 348"/>
                      <p:cNvSpPr/>
                      <p:nvPr/>
                    </p:nvSpPr>
                    <p:spPr>
                      <a:xfrm>
                        <a:off x="328611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0" name="Прямоугольник 349"/>
                      <p:cNvSpPr/>
                      <p:nvPr/>
                    </p:nvSpPr>
                    <p:spPr>
                      <a:xfrm>
                        <a:off x="350043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1" name="Прямоугольник 350"/>
                      <p:cNvSpPr/>
                      <p:nvPr/>
                    </p:nvSpPr>
                    <p:spPr>
                      <a:xfrm>
                        <a:off x="371474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2" name="Прямоугольник 351"/>
                      <p:cNvSpPr/>
                      <p:nvPr/>
                    </p:nvSpPr>
                    <p:spPr>
                      <a:xfrm>
                        <a:off x="392905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3" name="Прямоугольник 352"/>
                      <p:cNvSpPr/>
                      <p:nvPr/>
                    </p:nvSpPr>
                    <p:spPr>
                      <a:xfrm>
                        <a:off x="414337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4" name="Прямоугольник 353"/>
                      <p:cNvSpPr/>
                      <p:nvPr/>
                    </p:nvSpPr>
                    <p:spPr>
                      <a:xfrm>
                        <a:off x="435768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5" name="Прямоугольник 354"/>
                      <p:cNvSpPr/>
                      <p:nvPr/>
                    </p:nvSpPr>
                    <p:spPr>
                      <a:xfrm>
                        <a:off x="457200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6" name="Прямоугольник 355"/>
                      <p:cNvSpPr/>
                      <p:nvPr/>
                    </p:nvSpPr>
                    <p:spPr>
                      <a:xfrm>
                        <a:off x="478631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7" name="Прямоугольник 356"/>
                      <p:cNvSpPr/>
                      <p:nvPr/>
                    </p:nvSpPr>
                    <p:spPr>
                      <a:xfrm>
                        <a:off x="500062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8" name="Прямоугольник 357"/>
                      <p:cNvSpPr/>
                      <p:nvPr/>
                    </p:nvSpPr>
                    <p:spPr>
                      <a:xfrm>
                        <a:off x="521494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59" name="Прямоугольник 358"/>
                      <p:cNvSpPr/>
                      <p:nvPr/>
                    </p:nvSpPr>
                    <p:spPr>
                      <a:xfrm>
                        <a:off x="542925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60" name="Прямоугольник 359"/>
                      <p:cNvSpPr/>
                      <p:nvPr/>
                    </p:nvSpPr>
                    <p:spPr>
                      <a:xfrm>
                        <a:off x="564357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61" name="Прямоугольник 360"/>
                      <p:cNvSpPr/>
                      <p:nvPr/>
                    </p:nvSpPr>
                    <p:spPr>
                      <a:xfrm>
                        <a:off x="585788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62" name="Прямоугольник 361"/>
                      <p:cNvSpPr/>
                      <p:nvPr/>
                    </p:nvSpPr>
                    <p:spPr>
                      <a:xfrm>
                        <a:off x="607219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363" name="Прямоугольник 362"/>
                      <p:cNvSpPr/>
                      <p:nvPr/>
                    </p:nvSpPr>
                    <p:spPr>
                      <a:xfrm>
                        <a:off x="628651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</p:grpSp>
              </p:grpSp>
              <p:grpSp>
                <p:nvGrpSpPr>
                  <p:cNvPr id="10" name="Группа 1017"/>
                  <p:cNvGrpSpPr/>
                  <p:nvPr/>
                </p:nvGrpSpPr>
                <p:grpSpPr>
                  <a:xfrm>
                    <a:off x="2214546" y="3071810"/>
                    <a:ext cx="6645420" cy="1932198"/>
                    <a:chOff x="2214546" y="1141298"/>
                    <a:chExt cx="6645420" cy="1932198"/>
                  </a:xfrm>
                  <a:grpFill/>
                </p:grpSpPr>
                <p:sp>
                  <p:nvSpPr>
                    <p:cNvPr id="1019" name="Прямоугольник 1018"/>
                    <p:cNvSpPr/>
                    <p:nvPr/>
                  </p:nvSpPr>
                  <p:spPr>
                    <a:xfrm>
                      <a:off x="221454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0" name="Прямоугольник 1019"/>
                    <p:cNvSpPr/>
                    <p:nvPr/>
                  </p:nvSpPr>
                  <p:spPr>
                    <a:xfrm>
                      <a:off x="242886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1" name="Прямоугольник 1020"/>
                    <p:cNvSpPr/>
                    <p:nvPr/>
                  </p:nvSpPr>
                  <p:spPr>
                    <a:xfrm>
                      <a:off x="264317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2" name="Прямоугольник 1021"/>
                    <p:cNvSpPr/>
                    <p:nvPr/>
                  </p:nvSpPr>
                  <p:spPr>
                    <a:xfrm>
                      <a:off x="285748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3" name="Прямоугольник 1022"/>
                    <p:cNvSpPr/>
                    <p:nvPr/>
                  </p:nvSpPr>
                  <p:spPr>
                    <a:xfrm>
                      <a:off x="307180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4" name="Прямоугольник 1023"/>
                    <p:cNvSpPr/>
                    <p:nvPr/>
                  </p:nvSpPr>
                  <p:spPr>
                    <a:xfrm>
                      <a:off x="328611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5" name="Прямоугольник 1024"/>
                    <p:cNvSpPr/>
                    <p:nvPr/>
                  </p:nvSpPr>
                  <p:spPr>
                    <a:xfrm>
                      <a:off x="350043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6" name="Прямоугольник 1025"/>
                    <p:cNvSpPr/>
                    <p:nvPr/>
                  </p:nvSpPr>
                  <p:spPr>
                    <a:xfrm>
                      <a:off x="371474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7" name="Прямоугольник 1026"/>
                    <p:cNvSpPr/>
                    <p:nvPr/>
                  </p:nvSpPr>
                  <p:spPr>
                    <a:xfrm>
                      <a:off x="392905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8" name="Прямоугольник 1027"/>
                    <p:cNvSpPr/>
                    <p:nvPr/>
                  </p:nvSpPr>
                  <p:spPr>
                    <a:xfrm>
                      <a:off x="414337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9" name="Прямоугольник 1028"/>
                    <p:cNvSpPr/>
                    <p:nvPr/>
                  </p:nvSpPr>
                  <p:spPr>
                    <a:xfrm>
                      <a:off x="435768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0" name="Прямоугольник 1029"/>
                    <p:cNvSpPr/>
                    <p:nvPr/>
                  </p:nvSpPr>
                  <p:spPr>
                    <a:xfrm>
                      <a:off x="457200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1" name="Прямоугольник 1030"/>
                    <p:cNvSpPr/>
                    <p:nvPr/>
                  </p:nvSpPr>
                  <p:spPr>
                    <a:xfrm>
                      <a:off x="478631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2" name="Прямоугольник 1031"/>
                    <p:cNvSpPr/>
                    <p:nvPr/>
                  </p:nvSpPr>
                  <p:spPr>
                    <a:xfrm>
                      <a:off x="500062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3" name="Прямоугольник 1032"/>
                    <p:cNvSpPr/>
                    <p:nvPr/>
                  </p:nvSpPr>
                  <p:spPr>
                    <a:xfrm>
                      <a:off x="521494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4" name="Прямоугольник 1033"/>
                    <p:cNvSpPr/>
                    <p:nvPr/>
                  </p:nvSpPr>
                  <p:spPr>
                    <a:xfrm>
                      <a:off x="542925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5" name="Прямоугольник 1034"/>
                    <p:cNvSpPr/>
                    <p:nvPr/>
                  </p:nvSpPr>
                  <p:spPr>
                    <a:xfrm>
                      <a:off x="564357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6" name="Прямоугольник 1035"/>
                    <p:cNvSpPr/>
                    <p:nvPr/>
                  </p:nvSpPr>
                  <p:spPr>
                    <a:xfrm>
                      <a:off x="585788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7" name="Прямоугольник 1036"/>
                    <p:cNvSpPr/>
                    <p:nvPr/>
                  </p:nvSpPr>
                  <p:spPr>
                    <a:xfrm>
                      <a:off x="607219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8" name="Прямоугольник 1037"/>
                    <p:cNvSpPr/>
                    <p:nvPr/>
                  </p:nvSpPr>
                  <p:spPr>
                    <a:xfrm>
                      <a:off x="628651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39" name="Прямоугольник 1038"/>
                    <p:cNvSpPr/>
                    <p:nvPr/>
                  </p:nvSpPr>
                  <p:spPr>
                    <a:xfrm>
                      <a:off x="650082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0" name="Прямоугольник 1039"/>
                    <p:cNvSpPr/>
                    <p:nvPr/>
                  </p:nvSpPr>
                  <p:spPr>
                    <a:xfrm>
                      <a:off x="671514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1" name="Прямоугольник 1040"/>
                    <p:cNvSpPr/>
                    <p:nvPr/>
                  </p:nvSpPr>
                  <p:spPr>
                    <a:xfrm>
                      <a:off x="692945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2" name="Прямоугольник 1041"/>
                    <p:cNvSpPr/>
                    <p:nvPr/>
                  </p:nvSpPr>
                  <p:spPr>
                    <a:xfrm>
                      <a:off x="714376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3" name="Прямоугольник 1042"/>
                    <p:cNvSpPr/>
                    <p:nvPr/>
                  </p:nvSpPr>
                  <p:spPr>
                    <a:xfrm>
                      <a:off x="735808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4" name="Прямоугольник 1043"/>
                    <p:cNvSpPr/>
                    <p:nvPr/>
                  </p:nvSpPr>
                  <p:spPr>
                    <a:xfrm>
                      <a:off x="757239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5" name="Прямоугольник 1044"/>
                    <p:cNvSpPr/>
                    <p:nvPr/>
                  </p:nvSpPr>
                  <p:spPr>
                    <a:xfrm>
                      <a:off x="7786710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6" name="Прямоугольник 1045"/>
                    <p:cNvSpPr/>
                    <p:nvPr/>
                  </p:nvSpPr>
                  <p:spPr>
                    <a:xfrm>
                      <a:off x="8001024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7" name="Прямоугольник 1046"/>
                    <p:cNvSpPr/>
                    <p:nvPr/>
                  </p:nvSpPr>
                  <p:spPr>
                    <a:xfrm>
                      <a:off x="8215338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8" name="Прямоугольник 1047"/>
                    <p:cNvSpPr/>
                    <p:nvPr/>
                  </p:nvSpPr>
                  <p:spPr>
                    <a:xfrm>
                      <a:off x="8429652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9" name="Прямоугольник 1048"/>
                    <p:cNvSpPr/>
                    <p:nvPr/>
                  </p:nvSpPr>
                  <p:spPr>
                    <a:xfrm>
                      <a:off x="8643966" y="114129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grpSp>
                  <p:nvGrpSpPr>
                    <p:cNvPr id="11" name="Группа 1015"/>
                    <p:cNvGrpSpPr/>
                    <p:nvPr/>
                  </p:nvGrpSpPr>
                  <p:grpSpPr>
                    <a:xfrm>
                      <a:off x="2214546" y="1357298"/>
                      <a:ext cx="6645420" cy="1716198"/>
                      <a:chOff x="-142908" y="1643050"/>
                      <a:chExt cx="6645420" cy="1716198"/>
                    </a:xfrm>
                    <a:grpFill/>
                  </p:grpSpPr>
                  <p:sp>
                    <p:nvSpPr>
                      <p:cNvPr id="1051" name="Прямоугольник 1050"/>
                      <p:cNvSpPr/>
                      <p:nvPr/>
                    </p:nvSpPr>
                    <p:spPr>
                      <a:xfrm>
                        <a:off x="-14290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2" name="Прямоугольник 1051"/>
                      <p:cNvSpPr/>
                      <p:nvPr/>
                    </p:nvSpPr>
                    <p:spPr>
                      <a:xfrm>
                        <a:off x="7140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3" name="Прямоугольник 1052"/>
                      <p:cNvSpPr/>
                      <p:nvPr/>
                    </p:nvSpPr>
                    <p:spPr>
                      <a:xfrm>
                        <a:off x="28572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4" name="Прямоугольник 1053"/>
                      <p:cNvSpPr/>
                      <p:nvPr/>
                    </p:nvSpPr>
                    <p:spPr>
                      <a:xfrm>
                        <a:off x="50003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5" name="Прямоугольник 1054"/>
                      <p:cNvSpPr/>
                      <p:nvPr/>
                    </p:nvSpPr>
                    <p:spPr>
                      <a:xfrm>
                        <a:off x="71434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6" name="Прямоугольник 1055"/>
                      <p:cNvSpPr/>
                      <p:nvPr/>
                    </p:nvSpPr>
                    <p:spPr>
                      <a:xfrm>
                        <a:off x="92866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7" name="Прямоугольник 1056"/>
                      <p:cNvSpPr/>
                      <p:nvPr/>
                    </p:nvSpPr>
                    <p:spPr>
                      <a:xfrm>
                        <a:off x="114297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8" name="Прямоугольник 1057"/>
                      <p:cNvSpPr/>
                      <p:nvPr/>
                    </p:nvSpPr>
                    <p:spPr>
                      <a:xfrm>
                        <a:off x="135729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59" name="Прямоугольник 1058"/>
                      <p:cNvSpPr/>
                      <p:nvPr/>
                    </p:nvSpPr>
                    <p:spPr>
                      <a:xfrm>
                        <a:off x="157160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0" name="Прямоугольник 1059"/>
                      <p:cNvSpPr/>
                      <p:nvPr/>
                    </p:nvSpPr>
                    <p:spPr>
                      <a:xfrm>
                        <a:off x="178591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1" name="Прямоугольник 1060"/>
                      <p:cNvSpPr/>
                      <p:nvPr/>
                    </p:nvSpPr>
                    <p:spPr>
                      <a:xfrm>
                        <a:off x="200023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2" name="Прямоугольник 1061"/>
                      <p:cNvSpPr/>
                      <p:nvPr/>
                    </p:nvSpPr>
                    <p:spPr>
                      <a:xfrm>
                        <a:off x="221454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3" name="Прямоугольник 1062"/>
                      <p:cNvSpPr/>
                      <p:nvPr/>
                    </p:nvSpPr>
                    <p:spPr>
                      <a:xfrm>
                        <a:off x="242886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4" name="Прямоугольник 1063"/>
                      <p:cNvSpPr/>
                      <p:nvPr/>
                    </p:nvSpPr>
                    <p:spPr>
                      <a:xfrm>
                        <a:off x="264317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5" name="Прямоугольник 1064"/>
                      <p:cNvSpPr/>
                      <p:nvPr/>
                    </p:nvSpPr>
                    <p:spPr>
                      <a:xfrm>
                        <a:off x="285748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6" name="Прямоугольник 1065"/>
                      <p:cNvSpPr/>
                      <p:nvPr/>
                    </p:nvSpPr>
                    <p:spPr>
                      <a:xfrm>
                        <a:off x="307180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7" name="Прямоугольник 1066"/>
                      <p:cNvSpPr/>
                      <p:nvPr/>
                    </p:nvSpPr>
                    <p:spPr>
                      <a:xfrm>
                        <a:off x="328611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8" name="Прямоугольник 1067"/>
                      <p:cNvSpPr/>
                      <p:nvPr/>
                    </p:nvSpPr>
                    <p:spPr>
                      <a:xfrm>
                        <a:off x="350043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69" name="Прямоугольник 1068"/>
                      <p:cNvSpPr/>
                      <p:nvPr/>
                    </p:nvSpPr>
                    <p:spPr>
                      <a:xfrm>
                        <a:off x="371474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0" name="Прямоугольник 1069"/>
                      <p:cNvSpPr/>
                      <p:nvPr/>
                    </p:nvSpPr>
                    <p:spPr>
                      <a:xfrm>
                        <a:off x="392905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1" name="Прямоугольник 1070"/>
                      <p:cNvSpPr/>
                      <p:nvPr/>
                    </p:nvSpPr>
                    <p:spPr>
                      <a:xfrm>
                        <a:off x="414337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2" name="Прямоугольник 1071"/>
                      <p:cNvSpPr/>
                      <p:nvPr/>
                    </p:nvSpPr>
                    <p:spPr>
                      <a:xfrm>
                        <a:off x="435768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3" name="Прямоугольник 1072"/>
                      <p:cNvSpPr/>
                      <p:nvPr/>
                    </p:nvSpPr>
                    <p:spPr>
                      <a:xfrm>
                        <a:off x="457200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4" name="Прямоугольник 1073"/>
                      <p:cNvSpPr/>
                      <p:nvPr/>
                    </p:nvSpPr>
                    <p:spPr>
                      <a:xfrm>
                        <a:off x="478631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5" name="Прямоугольник 1074"/>
                      <p:cNvSpPr/>
                      <p:nvPr/>
                    </p:nvSpPr>
                    <p:spPr>
                      <a:xfrm>
                        <a:off x="500062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6" name="Прямоугольник 1075"/>
                      <p:cNvSpPr/>
                      <p:nvPr/>
                    </p:nvSpPr>
                    <p:spPr>
                      <a:xfrm>
                        <a:off x="521494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7" name="Прямоугольник 1076"/>
                      <p:cNvSpPr/>
                      <p:nvPr/>
                    </p:nvSpPr>
                    <p:spPr>
                      <a:xfrm>
                        <a:off x="5429256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8" name="Прямоугольник 1077"/>
                      <p:cNvSpPr/>
                      <p:nvPr/>
                    </p:nvSpPr>
                    <p:spPr>
                      <a:xfrm>
                        <a:off x="5643570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79" name="Прямоугольник 1078"/>
                      <p:cNvSpPr/>
                      <p:nvPr/>
                    </p:nvSpPr>
                    <p:spPr>
                      <a:xfrm>
                        <a:off x="5857884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0" name="Прямоугольник 1079"/>
                      <p:cNvSpPr/>
                      <p:nvPr/>
                    </p:nvSpPr>
                    <p:spPr>
                      <a:xfrm>
                        <a:off x="6072198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1" name="Прямоугольник 1080"/>
                      <p:cNvSpPr/>
                      <p:nvPr/>
                    </p:nvSpPr>
                    <p:spPr>
                      <a:xfrm>
                        <a:off x="6286512" y="164305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2" name="Прямоугольник 1081"/>
                      <p:cNvSpPr/>
                      <p:nvPr/>
                    </p:nvSpPr>
                    <p:spPr>
                      <a:xfrm>
                        <a:off x="-14290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3" name="Прямоугольник 1082"/>
                      <p:cNvSpPr/>
                      <p:nvPr/>
                    </p:nvSpPr>
                    <p:spPr>
                      <a:xfrm>
                        <a:off x="7140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4" name="Прямоугольник 1083"/>
                      <p:cNvSpPr/>
                      <p:nvPr/>
                    </p:nvSpPr>
                    <p:spPr>
                      <a:xfrm>
                        <a:off x="28572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5" name="Прямоугольник 1084"/>
                      <p:cNvSpPr/>
                      <p:nvPr/>
                    </p:nvSpPr>
                    <p:spPr>
                      <a:xfrm>
                        <a:off x="50003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6" name="Прямоугольник 1085"/>
                      <p:cNvSpPr/>
                      <p:nvPr/>
                    </p:nvSpPr>
                    <p:spPr>
                      <a:xfrm>
                        <a:off x="71434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7" name="Прямоугольник 1086"/>
                      <p:cNvSpPr/>
                      <p:nvPr/>
                    </p:nvSpPr>
                    <p:spPr>
                      <a:xfrm>
                        <a:off x="92866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8" name="Прямоугольник 1087"/>
                      <p:cNvSpPr/>
                      <p:nvPr/>
                    </p:nvSpPr>
                    <p:spPr>
                      <a:xfrm>
                        <a:off x="114297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89" name="Прямоугольник 1088"/>
                      <p:cNvSpPr/>
                      <p:nvPr/>
                    </p:nvSpPr>
                    <p:spPr>
                      <a:xfrm>
                        <a:off x="135729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0" name="Прямоугольник 1089"/>
                      <p:cNvSpPr/>
                      <p:nvPr/>
                    </p:nvSpPr>
                    <p:spPr>
                      <a:xfrm>
                        <a:off x="157160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1" name="Прямоугольник 1090"/>
                      <p:cNvSpPr/>
                      <p:nvPr/>
                    </p:nvSpPr>
                    <p:spPr>
                      <a:xfrm>
                        <a:off x="178591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2" name="Прямоугольник 1091"/>
                      <p:cNvSpPr/>
                      <p:nvPr/>
                    </p:nvSpPr>
                    <p:spPr>
                      <a:xfrm>
                        <a:off x="200023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3" name="Прямоугольник 1092"/>
                      <p:cNvSpPr/>
                      <p:nvPr/>
                    </p:nvSpPr>
                    <p:spPr>
                      <a:xfrm>
                        <a:off x="221454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4" name="Прямоугольник 1093"/>
                      <p:cNvSpPr/>
                      <p:nvPr/>
                    </p:nvSpPr>
                    <p:spPr>
                      <a:xfrm>
                        <a:off x="242886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5" name="Прямоугольник 1094"/>
                      <p:cNvSpPr/>
                      <p:nvPr/>
                    </p:nvSpPr>
                    <p:spPr>
                      <a:xfrm>
                        <a:off x="264317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6" name="Прямоугольник 1095"/>
                      <p:cNvSpPr/>
                      <p:nvPr/>
                    </p:nvSpPr>
                    <p:spPr>
                      <a:xfrm>
                        <a:off x="285748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7" name="Прямоугольник 1096"/>
                      <p:cNvSpPr/>
                      <p:nvPr/>
                    </p:nvSpPr>
                    <p:spPr>
                      <a:xfrm>
                        <a:off x="307180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8" name="Прямоугольник 1097"/>
                      <p:cNvSpPr/>
                      <p:nvPr/>
                    </p:nvSpPr>
                    <p:spPr>
                      <a:xfrm>
                        <a:off x="328611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099" name="Прямоугольник 1098"/>
                      <p:cNvSpPr/>
                      <p:nvPr/>
                    </p:nvSpPr>
                    <p:spPr>
                      <a:xfrm>
                        <a:off x="350043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0" name="Прямоугольник 1099"/>
                      <p:cNvSpPr/>
                      <p:nvPr/>
                    </p:nvSpPr>
                    <p:spPr>
                      <a:xfrm>
                        <a:off x="371474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1" name="Прямоугольник 1100"/>
                      <p:cNvSpPr/>
                      <p:nvPr/>
                    </p:nvSpPr>
                    <p:spPr>
                      <a:xfrm>
                        <a:off x="392905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2" name="Прямоугольник 1101"/>
                      <p:cNvSpPr/>
                      <p:nvPr/>
                    </p:nvSpPr>
                    <p:spPr>
                      <a:xfrm>
                        <a:off x="414337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3" name="Прямоугольник 1102"/>
                      <p:cNvSpPr/>
                      <p:nvPr/>
                    </p:nvSpPr>
                    <p:spPr>
                      <a:xfrm>
                        <a:off x="435768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4" name="Прямоугольник 1103"/>
                      <p:cNvSpPr/>
                      <p:nvPr/>
                    </p:nvSpPr>
                    <p:spPr>
                      <a:xfrm>
                        <a:off x="457200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5" name="Прямоугольник 1104"/>
                      <p:cNvSpPr/>
                      <p:nvPr/>
                    </p:nvSpPr>
                    <p:spPr>
                      <a:xfrm>
                        <a:off x="478631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6" name="Прямоугольник 1105"/>
                      <p:cNvSpPr/>
                      <p:nvPr/>
                    </p:nvSpPr>
                    <p:spPr>
                      <a:xfrm>
                        <a:off x="500062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7" name="Прямоугольник 1106"/>
                      <p:cNvSpPr/>
                      <p:nvPr/>
                    </p:nvSpPr>
                    <p:spPr>
                      <a:xfrm>
                        <a:off x="521494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8" name="Прямоугольник 1107"/>
                      <p:cNvSpPr/>
                      <p:nvPr/>
                    </p:nvSpPr>
                    <p:spPr>
                      <a:xfrm>
                        <a:off x="5429256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09" name="Прямоугольник 1108"/>
                      <p:cNvSpPr/>
                      <p:nvPr/>
                    </p:nvSpPr>
                    <p:spPr>
                      <a:xfrm>
                        <a:off x="5643570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0" name="Прямоугольник 1109"/>
                      <p:cNvSpPr/>
                      <p:nvPr/>
                    </p:nvSpPr>
                    <p:spPr>
                      <a:xfrm>
                        <a:off x="5857884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1" name="Прямоугольник 1110"/>
                      <p:cNvSpPr/>
                      <p:nvPr/>
                    </p:nvSpPr>
                    <p:spPr>
                      <a:xfrm>
                        <a:off x="6072198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2" name="Прямоугольник 1111"/>
                      <p:cNvSpPr/>
                      <p:nvPr/>
                    </p:nvSpPr>
                    <p:spPr>
                      <a:xfrm>
                        <a:off x="6286512" y="185736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3" name="Прямоугольник 1112"/>
                      <p:cNvSpPr/>
                      <p:nvPr/>
                    </p:nvSpPr>
                    <p:spPr>
                      <a:xfrm>
                        <a:off x="-14290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4" name="Прямоугольник 1113"/>
                      <p:cNvSpPr/>
                      <p:nvPr/>
                    </p:nvSpPr>
                    <p:spPr>
                      <a:xfrm>
                        <a:off x="7140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5" name="Прямоугольник 1114"/>
                      <p:cNvSpPr/>
                      <p:nvPr/>
                    </p:nvSpPr>
                    <p:spPr>
                      <a:xfrm>
                        <a:off x="28572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6" name="Прямоугольник 1115"/>
                      <p:cNvSpPr/>
                      <p:nvPr/>
                    </p:nvSpPr>
                    <p:spPr>
                      <a:xfrm>
                        <a:off x="50003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7" name="Прямоугольник 1116"/>
                      <p:cNvSpPr/>
                      <p:nvPr/>
                    </p:nvSpPr>
                    <p:spPr>
                      <a:xfrm>
                        <a:off x="71434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8" name="Прямоугольник 1117"/>
                      <p:cNvSpPr/>
                      <p:nvPr/>
                    </p:nvSpPr>
                    <p:spPr>
                      <a:xfrm>
                        <a:off x="92866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19" name="Прямоугольник 1118"/>
                      <p:cNvSpPr/>
                      <p:nvPr/>
                    </p:nvSpPr>
                    <p:spPr>
                      <a:xfrm>
                        <a:off x="114297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0" name="Прямоугольник 1119"/>
                      <p:cNvSpPr/>
                      <p:nvPr/>
                    </p:nvSpPr>
                    <p:spPr>
                      <a:xfrm>
                        <a:off x="135729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1" name="Прямоугольник 1120"/>
                      <p:cNvSpPr/>
                      <p:nvPr/>
                    </p:nvSpPr>
                    <p:spPr>
                      <a:xfrm>
                        <a:off x="157160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2" name="Прямоугольник 1121"/>
                      <p:cNvSpPr/>
                      <p:nvPr/>
                    </p:nvSpPr>
                    <p:spPr>
                      <a:xfrm>
                        <a:off x="178591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3" name="Прямоугольник 1122"/>
                      <p:cNvSpPr/>
                      <p:nvPr/>
                    </p:nvSpPr>
                    <p:spPr>
                      <a:xfrm>
                        <a:off x="200023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4" name="Прямоугольник 1123"/>
                      <p:cNvSpPr/>
                      <p:nvPr/>
                    </p:nvSpPr>
                    <p:spPr>
                      <a:xfrm>
                        <a:off x="221454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5" name="Прямоугольник 1124"/>
                      <p:cNvSpPr/>
                      <p:nvPr/>
                    </p:nvSpPr>
                    <p:spPr>
                      <a:xfrm>
                        <a:off x="242886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6" name="Прямоугольник 1125"/>
                      <p:cNvSpPr/>
                      <p:nvPr/>
                    </p:nvSpPr>
                    <p:spPr>
                      <a:xfrm>
                        <a:off x="264317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7" name="Прямоугольник 1126"/>
                      <p:cNvSpPr/>
                      <p:nvPr/>
                    </p:nvSpPr>
                    <p:spPr>
                      <a:xfrm>
                        <a:off x="285748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8" name="Прямоугольник 1127"/>
                      <p:cNvSpPr/>
                      <p:nvPr/>
                    </p:nvSpPr>
                    <p:spPr>
                      <a:xfrm>
                        <a:off x="307180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29" name="Прямоугольник 1128"/>
                      <p:cNvSpPr/>
                      <p:nvPr/>
                    </p:nvSpPr>
                    <p:spPr>
                      <a:xfrm>
                        <a:off x="328611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0" name="Прямоугольник 1129"/>
                      <p:cNvSpPr/>
                      <p:nvPr/>
                    </p:nvSpPr>
                    <p:spPr>
                      <a:xfrm>
                        <a:off x="350043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1" name="Прямоугольник 1130"/>
                      <p:cNvSpPr/>
                      <p:nvPr/>
                    </p:nvSpPr>
                    <p:spPr>
                      <a:xfrm>
                        <a:off x="371474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2" name="Прямоугольник 1131"/>
                      <p:cNvSpPr/>
                      <p:nvPr/>
                    </p:nvSpPr>
                    <p:spPr>
                      <a:xfrm>
                        <a:off x="392905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3" name="Прямоугольник 1132"/>
                      <p:cNvSpPr/>
                      <p:nvPr/>
                    </p:nvSpPr>
                    <p:spPr>
                      <a:xfrm>
                        <a:off x="414337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4" name="Прямоугольник 1133"/>
                      <p:cNvSpPr/>
                      <p:nvPr/>
                    </p:nvSpPr>
                    <p:spPr>
                      <a:xfrm>
                        <a:off x="435768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5" name="Прямоугольник 1134"/>
                      <p:cNvSpPr/>
                      <p:nvPr/>
                    </p:nvSpPr>
                    <p:spPr>
                      <a:xfrm>
                        <a:off x="457200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6" name="Прямоугольник 1135"/>
                      <p:cNvSpPr/>
                      <p:nvPr/>
                    </p:nvSpPr>
                    <p:spPr>
                      <a:xfrm>
                        <a:off x="478631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7" name="Прямоугольник 1136"/>
                      <p:cNvSpPr/>
                      <p:nvPr/>
                    </p:nvSpPr>
                    <p:spPr>
                      <a:xfrm>
                        <a:off x="500062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8" name="Прямоугольник 1137"/>
                      <p:cNvSpPr/>
                      <p:nvPr/>
                    </p:nvSpPr>
                    <p:spPr>
                      <a:xfrm>
                        <a:off x="521494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39" name="Прямоугольник 1138"/>
                      <p:cNvSpPr/>
                      <p:nvPr/>
                    </p:nvSpPr>
                    <p:spPr>
                      <a:xfrm>
                        <a:off x="5429256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0" name="Прямоугольник 1139"/>
                      <p:cNvSpPr/>
                      <p:nvPr/>
                    </p:nvSpPr>
                    <p:spPr>
                      <a:xfrm>
                        <a:off x="5643570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1" name="Прямоугольник 1140"/>
                      <p:cNvSpPr/>
                      <p:nvPr/>
                    </p:nvSpPr>
                    <p:spPr>
                      <a:xfrm>
                        <a:off x="5857884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2" name="Прямоугольник 1141"/>
                      <p:cNvSpPr/>
                      <p:nvPr/>
                    </p:nvSpPr>
                    <p:spPr>
                      <a:xfrm>
                        <a:off x="6072198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3" name="Прямоугольник 1142"/>
                      <p:cNvSpPr/>
                      <p:nvPr/>
                    </p:nvSpPr>
                    <p:spPr>
                      <a:xfrm>
                        <a:off x="6286512" y="207167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4" name="Прямоугольник 1143"/>
                      <p:cNvSpPr/>
                      <p:nvPr/>
                    </p:nvSpPr>
                    <p:spPr>
                      <a:xfrm>
                        <a:off x="-14290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5" name="Прямоугольник 1144"/>
                      <p:cNvSpPr/>
                      <p:nvPr/>
                    </p:nvSpPr>
                    <p:spPr>
                      <a:xfrm>
                        <a:off x="7140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6" name="Прямоугольник 1145"/>
                      <p:cNvSpPr/>
                      <p:nvPr/>
                    </p:nvSpPr>
                    <p:spPr>
                      <a:xfrm>
                        <a:off x="28572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7" name="Прямоугольник 1146"/>
                      <p:cNvSpPr/>
                      <p:nvPr/>
                    </p:nvSpPr>
                    <p:spPr>
                      <a:xfrm>
                        <a:off x="50003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8" name="Прямоугольник 1147"/>
                      <p:cNvSpPr/>
                      <p:nvPr/>
                    </p:nvSpPr>
                    <p:spPr>
                      <a:xfrm>
                        <a:off x="71434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49" name="Прямоугольник 1148"/>
                      <p:cNvSpPr/>
                      <p:nvPr/>
                    </p:nvSpPr>
                    <p:spPr>
                      <a:xfrm>
                        <a:off x="92866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0" name="Прямоугольник 1149"/>
                      <p:cNvSpPr/>
                      <p:nvPr/>
                    </p:nvSpPr>
                    <p:spPr>
                      <a:xfrm>
                        <a:off x="114297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1" name="Прямоугольник 1150"/>
                      <p:cNvSpPr/>
                      <p:nvPr/>
                    </p:nvSpPr>
                    <p:spPr>
                      <a:xfrm>
                        <a:off x="135729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2" name="Прямоугольник 1151"/>
                      <p:cNvSpPr/>
                      <p:nvPr/>
                    </p:nvSpPr>
                    <p:spPr>
                      <a:xfrm>
                        <a:off x="157160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3" name="Прямоугольник 1152"/>
                      <p:cNvSpPr/>
                      <p:nvPr/>
                    </p:nvSpPr>
                    <p:spPr>
                      <a:xfrm>
                        <a:off x="178591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4" name="Прямоугольник 1153"/>
                      <p:cNvSpPr/>
                      <p:nvPr/>
                    </p:nvSpPr>
                    <p:spPr>
                      <a:xfrm>
                        <a:off x="200023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5" name="Прямоугольник 1154"/>
                      <p:cNvSpPr/>
                      <p:nvPr/>
                    </p:nvSpPr>
                    <p:spPr>
                      <a:xfrm>
                        <a:off x="221454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6" name="Прямоугольник 1155"/>
                      <p:cNvSpPr/>
                      <p:nvPr/>
                    </p:nvSpPr>
                    <p:spPr>
                      <a:xfrm>
                        <a:off x="242886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7" name="Прямоугольник 1156"/>
                      <p:cNvSpPr/>
                      <p:nvPr/>
                    </p:nvSpPr>
                    <p:spPr>
                      <a:xfrm>
                        <a:off x="264317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8" name="Прямоугольник 1157"/>
                      <p:cNvSpPr/>
                      <p:nvPr/>
                    </p:nvSpPr>
                    <p:spPr>
                      <a:xfrm>
                        <a:off x="285748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59" name="Прямоугольник 1158"/>
                      <p:cNvSpPr/>
                      <p:nvPr/>
                    </p:nvSpPr>
                    <p:spPr>
                      <a:xfrm>
                        <a:off x="307180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0" name="Прямоугольник 1159"/>
                      <p:cNvSpPr/>
                      <p:nvPr/>
                    </p:nvSpPr>
                    <p:spPr>
                      <a:xfrm>
                        <a:off x="328611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1" name="Прямоугольник 1160"/>
                      <p:cNvSpPr/>
                      <p:nvPr/>
                    </p:nvSpPr>
                    <p:spPr>
                      <a:xfrm>
                        <a:off x="350043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dirty="0"/>
                          <a:t>2</a:t>
                        </a:r>
                        <a:endParaRPr lang="ru-RU" dirty="0"/>
                      </a:p>
                    </p:txBody>
                  </p:sp>
                  <p:sp>
                    <p:nvSpPr>
                      <p:cNvPr id="1162" name="Прямоугольник 1161"/>
                      <p:cNvSpPr/>
                      <p:nvPr/>
                    </p:nvSpPr>
                    <p:spPr>
                      <a:xfrm>
                        <a:off x="371474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3" name="Прямоугольник 1162"/>
                      <p:cNvSpPr/>
                      <p:nvPr/>
                    </p:nvSpPr>
                    <p:spPr>
                      <a:xfrm>
                        <a:off x="392905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4" name="Прямоугольник 1163"/>
                      <p:cNvSpPr/>
                      <p:nvPr/>
                    </p:nvSpPr>
                    <p:spPr>
                      <a:xfrm>
                        <a:off x="414337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5" name="Прямоугольник 1164"/>
                      <p:cNvSpPr/>
                      <p:nvPr/>
                    </p:nvSpPr>
                    <p:spPr>
                      <a:xfrm>
                        <a:off x="435768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6" name="Прямоугольник 1165"/>
                      <p:cNvSpPr/>
                      <p:nvPr/>
                    </p:nvSpPr>
                    <p:spPr>
                      <a:xfrm>
                        <a:off x="457200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7" name="Прямоугольник 1166"/>
                      <p:cNvSpPr/>
                      <p:nvPr/>
                    </p:nvSpPr>
                    <p:spPr>
                      <a:xfrm>
                        <a:off x="478631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8" name="Прямоугольник 1167"/>
                      <p:cNvSpPr/>
                      <p:nvPr/>
                    </p:nvSpPr>
                    <p:spPr>
                      <a:xfrm>
                        <a:off x="500062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69" name="Прямоугольник 1168"/>
                      <p:cNvSpPr/>
                      <p:nvPr/>
                    </p:nvSpPr>
                    <p:spPr>
                      <a:xfrm>
                        <a:off x="521494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0" name="Прямоугольник 1169"/>
                      <p:cNvSpPr/>
                      <p:nvPr/>
                    </p:nvSpPr>
                    <p:spPr>
                      <a:xfrm>
                        <a:off x="5429256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1" name="Прямоугольник 1170"/>
                      <p:cNvSpPr/>
                      <p:nvPr/>
                    </p:nvSpPr>
                    <p:spPr>
                      <a:xfrm>
                        <a:off x="5643570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2" name="Прямоугольник 1171"/>
                      <p:cNvSpPr/>
                      <p:nvPr/>
                    </p:nvSpPr>
                    <p:spPr>
                      <a:xfrm>
                        <a:off x="5857884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3" name="Прямоугольник 1172"/>
                      <p:cNvSpPr/>
                      <p:nvPr/>
                    </p:nvSpPr>
                    <p:spPr>
                      <a:xfrm>
                        <a:off x="6072198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4" name="Прямоугольник 1173"/>
                      <p:cNvSpPr/>
                      <p:nvPr/>
                    </p:nvSpPr>
                    <p:spPr>
                      <a:xfrm>
                        <a:off x="6286512" y="2285992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5" name="Прямоугольник 1174"/>
                      <p:cNvSpPr/>
                      <p:nvPr/>
                    </p:nvSpPr>
                    <p:spPr>
                      <a:xfrm>
                        <a:off x="-14290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6" name="Прямоугольник 1175"/>
                      <p:cNvSpPr/>
                      <p:nvPr/>
                    </p:nvSpPr>
                    <p:spPr>
                      <a:xfrm>
                        <a:off x="7140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7" name="Прямоугольник 1176"/>
                      <p:cNvSpPr/>
                      <p:nvPr/>
                    </p:nvSpPr>
                    <p:spPr>
                      <a:xfrm>
                        <a:off x="28572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8" name="Прямоугольник 1177"/>
                      <p:cNvSpPr/>
                      <p:nvPr/>
                    </p:nvSpPr>
                    <p:spPr>
                      <a:xfrm>
                        <a:off x="50003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79" name="Прямоугольник 1178"/>
                      <p:cNvSpPr/>
                      <p:nvPr/>
                    </p:nvSpPr>
                    <p:spPr>
                      <a:xfrm>
                        <a:off x="71434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0" name="Прямоугольник 1179"/>
                      <p:cNvSpPr/>
                      <p:nvPr/>
                    </p:nvSpPr>
                    <p:spPr>
                      <a:xfrm>
                        <a:off x="92866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1" name="Прямоугольник 1180"/>
                      <p:cNvSpPr/>
                      <p:nvPr/>
                    </p:nvSpPr>
                    <p:spPr>
                      <a:xfrm>
                        <a:off x="114297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2" name="Прямоугольник 1181"/>
                      <p:cNvSpPr/>
                      <p:nvPr/>
                    </p:nvSpPr>
                    <p:spPr>
                      <a:xfrm>
                        <a:off x="135729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3" name="Прямоугольник 1182"/>
                      <p:cNvSpPr/>
                      <p:nvPr/>
                    </p:nvSpPr>
                    <p:spPr>
                      <a:xfrm>
                        <a:off x="157160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4" name="Прямоугольник 1183"/>
                      <p:cNvSpPr/>
                      <p:nvPr/>
                    </p:nvSpPr>
                    <p:spPr>
                      <a:xfrm>
                        <a:off x="178591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5" name="Прямоугольник 1184"/>
                      <p:cNvSpPr/>
                      <p:nvPr/>
                    </p:nvSpPr>
                    <p:spPr>
                      <a:xfrm>
                        <a:off x="200023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6" name="Прямоугольник 1185"/>
                      <p:cNvSpPr/>
                      <p:nvPr/>
                    </p:nvSpPr>
                    <p:spPr>
                      <a:xfrm>
                        <a:off x="221454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7" name="Прямоугольник 1186"/>
                      <p:cNvSpPr/>
                      <p:nvPr/>
                    </p:nvSpPr>
                    <p:spPr>
                      <a:xfrm>
                        <a:off x="242886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8" name="Прямоугольник 1187"/>
                      <p:cNvSpPr/>
                      <p:nvPr/>
                    </p:nvSpPr>
                    <p:spPr>
                      <a:xfrm>
                        <a:off x="264317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89" name="Прямоугольник 1188"/>
                      <p:cNvSpPr/>
                      <p:nvPr/>
                    </p:nvSpPr>
                    <p:spPr>
                      <a:xfrm>
                        <a:off x="285748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dirty="0"/>
                          <a:t>0</a:t>
                        </a:r>
                        <a:endParaRPr lang="ru-RU" dirty="0"/>
                      </a:p>
                    </p:txBody>
                  </p:sp>
                  <p:sp>
                    <p:nvSpPr>
                      <p:cNvPr id="1190" name="Прямоугольник 1189"/>
                      <p:cNvSpPr/>
                      <p:nvPr/>
                    </p:nvSpPr>
                    <p:spPr>
                      <a:xfrm>
                        <a:off x="307180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1" name="Прямоугольник 1190"/>
                      <p:cNvSpPr/>
                      <p:nvPr/>
                    </p:nvSpPr>
                    <p:spPr>
                      <a:xfrm>
                        <a:off x="328611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2" name="Прямоугольник 1191"/>
                      <p:cNvSpPr/>
                      <p:nvPr/>
                    </p:nvSpPr>
                    <p:spPr>
                      <a:xfrm>
                        <a:off x="350043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3" name="Прямоугольник 1192"/>
                      <p:cNvSpPr/>
                      <p:nvPr/>
                    </p:nvSpPr>
                    <p:spPr>
                      <a:xfrm>
                        <a:off x="371474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4" name="Прямоугольник 1193"/>
                      <p:cNvSpPr/>
                      <p:nvPr/>
                    </p:nvSpPr>
                    <p:spPr>
                      <a:xfrm>
                        <a:off x="392905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5" name="Прямоугольник 1194"/>
                      <p:cNvSpPr/>
                      <p:nvPr/>
                    </p:nvSpPr>
                    <p:spPr>
                      <a:xfrm>
                        <a:off x="414337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6" name="Прямоугольник 1195"/>
                      <p:cNvSpPr/>
                      <p:nvPr/>
                    </p:nvSpPr>
                    <p:spPr>
                      <a:xfrm>
                        <a:off x="435768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7" name="Прямоугольник 1196"/>
                      <p:cNvSpPr/>
                      <p:nvPr/>
                    </p:nvSpPr>
                    <p:spPr>
                      <a:xfrm>
                        <a:off x="457200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8" name="Прямоугольник 1197"/>
                      <p:cNvSpPr/>
                      <p:nvPr/>
                    </p:nvSpPr>
                    <p:spPr>
                      <a:xfrm>
                        <a:off x="478631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199" name="Прямоугольник 1198"/>
                      <p:cNvSpPr/>
                      <p:nvPr/>
                    </p:nvSpPr>
                    <p:spPr>
                      <a:xfrm>
                        <a:off x="500062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0" name="Прямоугольник 1199"/>
                      <p:cNvSpPr/>
                      <p:nvPr/>
                    </p:nvSpPr>
                    <p:spPr>
                      <a:xfrm>
                        <a:off x="521494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1" name="Прямоугольник 1200"/>
                      <p:cNvSpPr/>
                      <p:nvPr/>
                    </p:nvSpPr>
                    <p:spPr>
                      <a:xfrm>
                        <a:off x="5429256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2" name="Прямоугольник 1201"/>
                      <p:cNvSpPr/>
                      <p:nvPr/>
                    </p:nvSpPr>
                    <p:spPr>
                      <a:xfrm>
                        <a:off x="5643570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3" name="Прямоугольник 1202"/>
                      <p:cNvSpPr/>
                      <p:nvPr/>
                    </p:nvSpPr>
                    <p:spPr>
                      <a:xfrm>
                        <a:off x="5857884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4" name="Прямоугольник 1203"/>
                      <p:cNvSpPr/>
                      <p:nvPr/>
                    </p:nvSpPr>
                    <p:spPr>
                      <a:xfrm>
                        <a:off x="6072198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5" name="Прямоугольник 1204"/>
                      <p:cNvSpPr/>
                      <p:nvPr/>
                    </p:nvSpPr>
                    <p:spPr>
                      <a:xfrm>
                        <a:off x="6286512" y="2500306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6" name="Прямоугольник 1205"/>
                      <p:cNvSpPr/>
                      <p:nvPr/>
                    </p:nvSpPr>
                    <p:spPr>
                      <a:xfrm>
                        <a:off x="-14290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7" name="Прямоугольник 1206"/>
                      <p:cNvSpPr/>
                      <p:nvPr/>
                    </p:nvSpPr>
                    <p:spPr>
                      <a:xfrm>
                        <a:off x="7140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8" name="Прямоугольник 1207"/>
                      <p:cNvSpPr/>
                      <p:nvPr/>
                    </p:nvSpPr>
                    <p:spPr>
                      <a:xfrm>
                        <a:off x="28572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09" name="Прямоугольник 1208"/>
                      <p:cNvSpPr/>
                      <p:nvPr/>
                    </p:nvSpPr>
                    <p:spPr>
                      <a:xfrm>
                        <a:off x="50003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0" name="Прямоугольник 1209"/>
                      <p:cNvSpPr/>
                      <p:nvPr/>
                    </p:nvSpPr>
                    <p:spPr>
                      <a:xfrm>
                        <a:off x="71434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1" name="Прямоугольник 1210"/>
                      <p:cNvSpPr/>
                      <p:nvPr/>
                    </p:nvSpPr>
                    <p:spPr>
                      <a:xfrm>
                        <a:off x="92866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2" name="Прямоугольник 1211"/>
                      <p:cNvSpPr/>
                      <p:nvPr/>
                    </p:nvSpPr>
                    <p:spPr>
                      <a:xfrm>
                        <a:off x="114297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3" name="Прямоугольник 1212"/>
                      <p:cNvSpPr/>
                      <p:nvPr/>
                    </p:nvSpPr>
                    <p:spPr>
                      <a:xfrm>
                        <a:off x="135729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4" name="Прямоугольник 1213"/>
                      <p:cNvSpPr/>
                      <p:nvPr/>
                    </p:nvSpPr>
                    <p:spPr>
                      <a:xfrm>
                        <a:off x="157160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5" name="Прямоугольник 1214"/>
                      <p:cNvSpPr/>
                      <p:nvPr/>
                    </p:nvSpPr>
                    <p:spPr>
                      <a:xfrm>
                        <a:off x="178591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6" name="Прямоугольник 1215"/>
                      <p:cNvSpPr/>
                      <p:nvPr/>
                    </p:nvSpPr>
                    <p:spPr>
                      <a:xfrm>
                        <a:off x="200023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7" name="Прямоугольник 1216"/>
                      <p:cNvSpPr/>
                      <p:nvPr/>
                    </p:nvSpPr>
                    <p:spPr>
                      <a:xfrm>
                        <a:off x="221454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8" name="Прямоугольник 1217"/>
                      <p:cNvSpPr/>
                      <p:nvPr/>
                    </p:nvSpPr>
                    <p:spPr>
                      <a:xfrm>
                        <a:off x="242886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19" name="Прямоугольник 1218"/>
                      <p:cNvSpPr/>
                      <p:nvPr/>
                    </p:nvSpPr>
                    <p:spPr>
                      <a:xfrm>
                        <a:off x="264317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0" name="Прямоугольник 1219"/>
                      <p:cNvSpPr/>
                      <p:nvPr/>
                    </p:nvSpPr>
                    <p:spPr>
                      <a:xfrm>
                        <a:off x="285748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1" name="Прямоугольник 1220"/>
                      <p:cNvSpPr/>
                      <p:nvPr/>
                    </p:nvSpPr>
                    <p:spPr>
                      <a:xfrm>
                        <a:off x="307180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2" name="Прямоугольник 1221"/>
                      <p:cNvSpPr/>
                      <p:nvPr/>
                    </p:nvSpPr>
                    <p:spPr>
                      <a:xfrm>
                        <a:off x="328611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3" name="Прямоугольник 1222"/>
                      <p:cNvSpPr/>
                      <p:nvPr/>
                    </p:nvSpPr>
                    <p:spPr>
                      <a:xfrm>
                        <a:off x="350043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dirty="0"/>
                          <a:t>2</a:t>
                        </a:r>
                        <a:endParaRPr lang="ru-RU" dirty="0"/>
                      </a:p>
                    </p:txBody>
                  </p:sp>
                  <p:sp>
                    <p:nvSpPr>
                      <p:cNvPr id="1224" name="Прямоугольник 1223"/>
                      <p:cNvSpPr/>
                      <p:nvPr/>
                    </p:nvSpPr>
                    <p:spPr>
                      <a:xfrm>
                        <a:off x="371474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5" name="Прямоугольник 1224"/>
                      <p:cNvSpPr/>
                      <p:nvPr/>
                    </p:nvSpPr>
                    <p:spPr>
                      <a:xfrm>
                        <a:off x="392905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6" name="Прямоугольник 1225"/>
                      <p:cNvSpPr/>
                      <p:nvPr/>
                    </p:nvSpPr>
                    <p:spPr>
                      <a:xfrm>
                        <a:off x="414337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7" name="Прямоугольник 1226"/>
                      <p:cNvSpPr/>
                      <p:nvPr/>
                    </p:nvSpPr>
                    <p:spPr>
                      <a:xfrm>
                        <a:off x="435768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8" name="Прямоугольник 1227"/>
                      <p:cNvSpPr/>
                      <p:nvPr/>
                    </p:nvSpPr>
                    <p:spPr>
                      <a:xfrm>
                        <a:off x="457200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29" name="Прямоугольник 1228"/>
                      <p:cNvSpPr/>
                      <p:nvPr/>
                    </p:nvSpPr>
                    <p:spPr>
                      <a:xfrm>
                        <a:off x="478631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0" name="Прямоугольник 1229"/>
                      <p:cNvSpPr/>
                      <p:nvPr/>
                    </p:nvSpPr>
                    <p:spPr>
                      <a:xfrm>
                        <a:off x="500062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1" name="Прямоугольник 1230"/>
                      <p:cNvSpPr/>
                      <p:nvPr/>
                    </p:nvSpPr>
                    <p:spPr>
                      <a:xfrm>
                        <a:off x="521494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2" name="Прямоугольник 1231"/>
                      <p:cNvSpPr/>
                      <p:nvPr/>
                    </p:nvSpPr>
                    <p:spPr>
                      <a:xfrm>
                        <a:off x="5429256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3" name="Прямоугольник 1232"/>
                      <p:cNvSpPr/>
                      <p:nvPr/>
                    </p:nvSpPr>
                    <p:spPr>
                      <a:xfrm>
                        <a:off x="5643570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4" name="Прямоугольник 1233"/>
                      <p:cNvSpPr/>
                      <p:nvPr/>
                    </p:nvSpPr>
                    <p:spPr>
                      <a:xfrm>
                        <a:off x="5857884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5" name="Прямоугольник 1234"/>
                      <p:cNvSpPr/>
                      <p:nvPr/>
                    </p:nvSpPr>
                    <p:spPr>
                      <a:xfrm>
                        <a:off x="6072198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6" name="Прямоугольник 1235"/>
                      <p:cNvSpPr/>
                      <p:nvPr/>
                    </p:nvSpPr>
                    <p:spPr>
                      <a:xfrm>
                        <a:off x="6286512" y="2714620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r>
                          <a:rPr lang="en-US" dirty="0"/>
                          <a:t>XX</a:t>
                        </a:r>
                        <a:endParaRPr lang="ru-RU" dirty="0"/>
                      </a:p>
                    </p:txBody>
                  </p:sp>
                  <p:sp>
                    <p:nvSpPr>
                      <p:cNvPr id="1237" name="Прямоугольник 1236"/>
                      <p:cNvSpPr/>
                      <p:nvPr/>
                    </p:nvSpPr>
                    <p:spPr>
                      <a:xfrm>
                        <a:off x="-14290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8" name="Прямоугольник 1237"/>
                      <p:cNvSpPr/>
                      <p:nvPr/>
                    </p:nvSpPr>
                    <p:spPr>
                      <a:xfrm>
                        <a:off x="7140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39" name="Прямоугольник 1238"/>
                      <p:cNvSpPr/>
                      <p:nvPr/>
                    </p:nvSpPr>
                    <p:spPr>
                      <a:xfrm>
                        <a:off x="28572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0" name="Прямоугольник 1239"/>
                      <p:cNvSpPr/>
                      <p:nvPr/>
                    </p:nvSpPr>
                    <p:spPr>
                      <a:xfrm>
                        <a:off x="50003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1" name="Прямоугольник 1240"/>
                      <p:cNvSpPr/>
                      <p:nvPr/>
                    </p:nvSpPr>
                    <p:spPr>
                      <a:xfrm>
                        <a:off x="71434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2" name="Прямоугольник 1241"/>
                      <p:cNvSpPr/>
                      <p:nvPr/>
                    </p:nvSpPr>
                    <p:spPr>
                      <a:xfrm>
                        <a:off x="92866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3" name="Прямоугольник 1242"/>
                      <p:cNvSpPr/>
                      <p:nvPr/>
                    </p:nvSpPr>
                    <p:spPr>
                      <a:xfrm>
                        <a:off x="114297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4" name="Прямоугольник 1243"/>
                      <p:cNvSpPr/>
                      <p:nvPr/>
                    </p:nvSpPr>
                    <p:spPr>
                      <a:xfrm>
                        <a:off x="135729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5" name="Прямоугольник 1244"/>
                      <p:cNvSpPr/>
                      <p:nvPr/>
                    </p:nvSpPr>
                    <p:spPr>
                      <a:xfrm>
                        <a:off x="157160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6" name="Прямоугольник 1245"/>
                      <p:cNvSpPr/>
                      <p:nvPr/>
                    </p:nvSpPr>
                    <p:spPr>
                      <a:xfrm>
                        <a:off x="178591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7" name="Прямоугольник 1246"/>
                      <p:cNvSpPr/>
                      <p:nvPr/>
                    </p:nvSpPr>
                    <p:spPr>
                      <a:xfrm>
                        <a:off x="200023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8" name="Прямоугольник 1247"/>
                      <p:cNvSpPr/>
                      <p:nvPr/>
                    </p:nvSpPr>
                    <p:spPr>
                      <a:xfrm>
                        <a:off x="221454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49" name="Прямоугольник 1248"/>
                      <p:cNvSpPr/>
                      <p:nvPr/>
                    </p:nvSpPr>
                    <p:spPr>
                      <a:xfrm>
                        <a:off x="242886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0" name="Прямоугольник 1249"/>
                      <p:cNvSpPr/>
                      <p:nvPr/>
                    </p:nvSpPr>
                    <p:spPr>
                      <a:xfrm>
                        <a:off x="264317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1" name="Прямоугольник 1250"/>
                      <p:cNvSpPr/>
                      <p:nvPr/>
                    </p:nvSpPr>
                    <p:spPr>
                      <a:xfrm>
                        <a:off x="285748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2" name="Прямоугольник 1251"/>
                      <p:cNvSpPr/>
                      <p:nvPr/>
                    </p:nvSpPr>
                    <p:spPr>
                      <a:xfrm>
                        <a:off x="307180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3" name="Прямоугольник 1252"/>
                      <p:cNvSpPr/>
                      <p:nvPr/>
                    </p:nvSpPr>
                    <p:spPr>
                      <a:xfrm>
                        <a:off x="328611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4" name="Прямоугольник 1253"/>
                      <p:cNvSpPr/>
                      <p:nvPr/>
                    </p:nvSpPr>
                    <p:spPr>
                      <a:xfrm>
                        <a:off x="350043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5" name="Прямоугольник 1254"/>
                      <p:cNvSpPr/>
                      <p:nvPr/>
                    </p:nvSpPr>
                    <p:spPr>
                      <a:xfrm>
                        <a:off x="371474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6" name="Прямоугольник 1255"/>
                      <p:cNvSpPr/>
                      <p:nvPr/>
                    </p:nvSpPr>
                    <p:spPr>
                      <a:xfrm>
                        <a:off x="392905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7" name="Прямоугольник 1256"/>
                      <p:cNvSpPr/>
                      <p:nvPr/>
                    </p:nvSpPr>
                    <p:spPr>
                      <a:xfrm>
                        <a:off x="414337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8" name="Прямоугольник 1257"/>
                      <p:cNvSpPr/>
                      <p:nvPr/>
                    </p:nvSpPr>
                    <p:spPr>
                      <a:xfrm>
                        <a:off x="435768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59" name="Прямоугольник 1258"/>
                      <p:cNvSpPr/>
                      <p:nvPr/>
                    </p:nvSpPr>
                    <p:spPr>
                      <a:xfrm>
                        <a:off x="457200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0" name="Прямоугольник 1259"/>
                      <p:cNvSpPr/>
                      <p:nvPr/>
                    </p:nvSpPr>
                    <p:spPr>
                      <a:xfrm>
                        <a:off x="478631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1" name="Прямоугольник 1260"/>
                      <p:cNvSpPr/>
                      <p:nvPr/>
                    </p:nvSpPr>
                    <p:spPr>
                      <a:xfrm>
                        <a:off x="500062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2" name="Прямоугольник 1261"/>
                      <p:cNvSpPr/>
                      <p:nvPr/>
                    </p:nvSpPr>
                    <p:spPr>
                      <a:xfrm>
                        <a:off x="521494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3" name="Прямоугольник 1262"/>
                      <p:cNvSpPr/>
                      <p:nvPr/>
                    </p:nvSpPr>
                    <p:spPr>
                      <a:xfrm>
                        <a:off x="5429256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4" name="Прямоугольник 1263"/>
                      <p:cNvSpPr/>
                      <p:nvPr/>
                    </p:nvSpPr>
                    <p:spPr>
                      <a:xfrm>
                        <a:off x="5643570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5" name="Прямоугольник 1264"/>
                      <p:cNvSpPr/>
                      <p:nvPr/>
                    </p:nvSpPr>
                    <p:spPr>
                      <a:xfrm>
                        <a:off x="5857884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6" name="Прямоугольник 1265"/>
                      <p:cNvSpPr/>
                      <p:nvPr/>
                    </p:nvSpPr>
                    <p:spPr>
                      <a:xfrm>
                        <a:off x="6072198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7" name="Прямоугольник 1266"/>
                      <p:cNvSpPr/>
                      <p:nvPr/>
                    </p:nvSpPr>
                    <p:spPr>
                      <a:xfrm>
                        <a:off x="6286512" y="2928934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8" name="Прямоугольник 1267"/>
                      <p:cNvSpPr/>
                      <p:nvPr/>
                    </p:nvSpPr>
                    <p:spPr>
                      <a:xfrm>
                        <a:off x="-14290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69" name="Прямоугольник 1268"/>
                      <p:cNvSpPr/>
                      <p:nvPr/>
                    </p:nvSpPr>
                    <p:spPr>
                      <a:xfrm>
                        <a:off x="7140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0" name="Прямоугольник 1269"/>
                      <p:cNvSpPr/>
                      <p:nvPr/>
                    </p:nvSpPr>
                    <p:spPr>
                      <a:xfrm>
                        <a:off x="28572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1" name="Прямоугольник 1270"/>
                      <p:cNvSpPr/>
                      <p:nvPr/>
                    </p:nvSpPr>
                    <p:spPr>
                      <a:xfrm>
                        <a:off x="50003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2" name="Прямоугольник 1271"/>
                      <p:cNvSpPr/>
                      <p:nvPr/>
                    </p:nvSpPr>
                    <p:spPr>
                      <a:xfrm>
                        <a:off x="71434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3" name="Прямоугольник 1272"/>
                      <p:cNvSpPr/>
                      <p:nvPr/>
                    </p:nvSpPr>
                    <p:spPr>
                      <a:xfrm>
                        <a:off x="92866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4" name="Прямоугольник 1273"/>
                      <p:cNvSpPr/>
                      <p:nvPr/>
                    </p:nvSpPr>
                    <p:spPr>
                      <a:xfrm>
                        <a:off x="114297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5" name="Прямоугольник 1274"/>
                      <p:cNvSpPr/>
                      <p:nvPr/>
                    </p:nvSpPr>
                    <p:spPr>
                      <a:xfrm>
                        <a:off x="135729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6" name="Прямоугольник 1275"/>
                      <p:cNvSpPr/>
                      <p:nvPr/>
                    </p:nvSpPr>
                    <p:spPr>
                      <a:xfrm>
                        <a:off x="157160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7" name="Прямоугольник 1276"/>
                      <p:cNvSpPr/>
                      <p:nvPr/>
                    </p:nvSpPr>
                    <p:spPr>
                      <a:xfrm>
                        <a:off x="178591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8" name="Прямоугольник 1277"/>
                      <p:cNvSpPr/>
                      <p:nvPr/>
                    </p:nvSpPr>
                    <p:spPr>
                      <a:xfrm>
                        <a:off x="200023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79" name="Прямоугольник 1278"/>
                      <p:cNvSpPr/>
                      <p:nvPr/>
                    </p:nvSpPr>
                    <p:spPr>
                      <a:xfrm>
                        <a:off x="221454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0" name="Прямоугольник 1279"/>
                      <p:cNvSpPr/>
                      <p:nvPr/>
                    </p:nvSpPr>
                    <p:spPr>
                      <a:xfrm>
                        <a:off x="242886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1" name="Прямоугольник 1280"/>
                      <p:cNvSpPr/>
                      <p:nvPr/>
                    </p:nvSpPr>
                    <p:spPr>
                      <a:xfrm>
                        <a:off x="264317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2" name="Прямоугольник 1281"/>
                      <p:cNvSpPr/>
                      <p:nvPr/>
                    </p:nvSpPr>
                    <p:spPr>
                      <a:xfrm>
                        <a:off x="285748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3" name="Прямоугольник 1282"/>
                      <p:cNvSpPr/>
                      <p:nvPr/>
                    </p:nvSpPr>
                    <p:spPr>
                      <a:xfrm>
                        <a:off x="307180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4" name="Прямоугольник 1283"/>
                      <p:cNvSpPr/>
                      <p:nvPr/>
                    </p:nvSpPr>
                    <p:spPr>
                      <a:xfrm>
                        <a:off x="328611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5" name="Прямоугольник 1284"/>
                      <p:cNvSpPr/>
                      <p:nvPr/>
                    </p:nvSpPr>
                    <p:spPr>
                      <a:xfrm>
                        <a:off x="350043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6" name="Прямоугольник 1285"/>
                      <p:cNvSpPr/>
                      <p:nvPr/>
                    </p:nvSpPr>
                    <p:spPr>
                      <a:xfrm>
                        <a:off x="371474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7" name="Прямоугольник 1286"/>
                      <p:cNvSpPr/>
                      <p:nvPr/>
                    </p:nvSpPr>
                    <p:spPr>
                      <a:xfrm>
                        <a:off x="392905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8" name="Прямоугольник 1287"/>
                      <p:cNvSpPr/>
                      <p:nvPr/>
                    </p:nvSpPr>
                    <p:spPr>
                      <a:xfrm>
                        <a:off x="414337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89" name="Прямоугольник 1288"/>
                      <p:cNvSpPr/>
                      <p:nvPr/>
                    </p:nvSpPr>
                    <p:spPr>
                      <a:xfrm>
                        <a:off x="435768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0" name="Прямоугольник 1289"/>
                      <p:cNvSpPr/>
                      <p:nvPr/>
                    </p:nvSpPr>
                    <p:spPr>
                      <a:xfrm>
                        <a:off x="457200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1" name="Прямоугольник 1290"/>
                      <p:cNvSpPr/>
                      <p:nvPr/>
                    </p:nvSpPr>
                    <p:spPr>
                      <a:xfrm>
                        <a:off x="478631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2" name="Прямоугольник 1291"/>
                      <p:cNvSpPr/>
                      <p:nvPr/>
                    </p:nvSpPr>
                    <p:spPr>
                      <a:xfrm>
                        <a:off x="500062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3" name="Прямоугольник 1292"/>
                      <p:cNvSpPr/>
                      <p:nvPr/>
                    </p:nvSpPr>
                    <p:spPr>
                      <a:xfrm>
                        <a:off x="521494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4" name="Прямоугольник 1293"/>
                      <p:cNvSpPr/>
                      <p:nvPr/>
                    </p:nvSpPr>
                    <p:spPr>
                      <a:xfrm>
                        <a:off x="5429256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5" name="Прямоугольник 1294"/>
                      <p:cNvSpPr/>
                      <p:nvPr/>
                    </p:nvSpPr>
                    <p:spPr>
                      <a:xfrm>
                        <a:off x="5643570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6" name="Прямоугольник 1295"/>
                      <p:cNvSpPr/>
                      <p:nvPr/>
                    </p:nvSpPr>
                    <p:spPr>
                      <a:xfrm>
                        <a:off x="5857884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7" name="Прямоугольник 1296"/>
                      <p:cNvSpPr/>
                      <p:nvPr/>
                    </p:nvSpPr>
                    <p:spPr>
                      <a:xfrm>
                        <a:off x="6072198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  <p:sp>
                    <p:nvSpPr>
                      <p:cNvPr id="1298" name="Прямоугольник 1297"/>
                      <p:cNvSpPr/>
                      <p:nvPr/>
                    </p:nvSpPr>
                    <p:spPr>
                      <a:xfrm>
                        <a:off x="6286512" y="3143248"/>
                        <a:ext cx="216000" cy="216000"/>
                      </a:xfrm>
                      <a:prstGeom prst="rect">
                        <a:avLst/>
                      </a:prstGeom>
                      <a:grpFill/>
                      <a:ln w="3175"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anchor="ctr"/>
                      <a:lstStyle/>
                      <a:p>
                        <a:pPr algn="ctr" fontAlgn="auto">
                          <a:spcBef>
                            <a:spcPts val="0"/>
                          </a:spcBef>
                          <a:spcAft>
                            <a:spcPts val="0"/>
                          </a:spcAft>
                          <a:defRPr/>
                        </a:pPr>
                        <a:endParaRPr lang="ru-RU"/>
                      </a:p>
                    </p:txBody>
                  </p:sp>
                </p:grpSp>
              </p:grpSp>
            </p:grpSp>
            <p:grpSp>
              <p:nvGrpSpPr>
                <p:cNvPr id="12" name="Группа 1580"/>
                <p:cNvGrpSpPr/>
                <p:nvPr/>
              </p:nvGrpSpPr>
              <p:grpSpPr>
                <a:xfrm>
                  <a:off x="2212860" y="5000636"/>
                  <a:ext cx="6645420" cy="1932198"/>
                  <a:chOff x="2214546" y="1141298"/>
                  <a:chExt cx="6645420" cy="1932198"/>
                </a:xfrm>
                <a:grpFill/>
              </p:grpSpPr>
              <p:sp>
                <p:nvSpPr>
                  <p:cNvPr id="1582" name="Прямоугольник 1581"/>
                  <p:cNvSpPr/>
                  <p:nvPr/>
                </p:nvSpPr>
                <p:spPr>
                  <a:xfrm>
                    <a:off x="221454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3" name="Прямоугольник 1582"/>
                  <p:cNvSpPr/>
                  <p:nvPr/>
                </p:nvSpPr>
                <p:spPr>
                  <a:xfrm>
                    <a:off x="242886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4" name="Прямоугольник 1583"/>
                  <p:cNvSpPr/>
                  <p:nvPr/>
                </p:nvSpPr>
                <p:spPr>
                  <a:xfrm>
                    <a:off x="264317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5" name="Прямоугольник 1584"/>
                  <p:cNvSpPr/>
                  <p:nvPr/>
                </p:nvSpPr>
                <p:spPr>
                  <a:xfrm>
                    <a:off x="285748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6" name="Прямоугольник 1585"/>
                  <p:cNvSpPr/>
                  <p:nvPr/>
                </p:nvSpPr>
                <p:spPr>
                  <a:xfrm>
                    <a:off x="307180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7" name="Прямоугольник 1586"/>
                  <p:cNvSpPr/>
                  <p:nvPr/>
                </p:nvSpPr>
                <p:spPr>
                  <a:xfrm>
                    <a:off x="328611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8" name="Прямоугольник 1587"/>
                  <p:cNvSpPr/>
                  <p:nvPr/>
                </p:nvSpPr>
                <p:spPr>
                  <a:xfrm>
                    <a:off x="350043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89" name="Прямоугольник 1588"/>
                  <p:cNvSpPr/>
                  <p:nvPr/>
                </p:nvSpPr>
                <p:spPr>
                  <a:xfrm>
                    <a:off x="371474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0" name="Прямоугольник 1589"/>
                  <p:cNvSpPr/>
                  <p:nvPr/>
                </p:nvSpPr>
                <p:spPr>
                  <a:xfrm>
                    <a:off x="392905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1" name="Прямоугольник 1590"/>
                  <p:cNvSpPr/>
                  <p:nvPr/>
                </p:nvSpPr>
                <p:spPr>
                  <a:xfrm>
                    <a:off x="414337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2" name="Прямоугольник 1591"/>
                  <p:cNvSpPr/>
                  <p:nvPr/>
                </p:nvSpPr>
                <p:spPr>
                  <a:xfrm>
                    <a:off x="435768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3" name="Прямоугольник 1592"/>
                  <p:cNvSpPr/>
                  <p:nvPr/>
                </p:nvSpPr>
                <p:spPr>
                  <a:xfrm>
                    <a:off x="457200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4" name="Прямоугольник 1593"/>
                  <p:cNvSpPr/>
                  <p:nvPr/>
                </p:nvSpPr>
                <p:spPr>
                  <a:xfrm>
                    <a:off x="478631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5" name="Прямоугольник 1594"/>
                  <p:cNvSpPr/>
                  <p:nvPr/>
                </p:nvSpPr>
                <p:spPr>
                  <a:xfrm>
                    <a:off x="500062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6" name="Прямоугольник 1595"/>
                  <p:cNvSpPr/>
                  <p:nvPr/>
                </p:nvSpPr>
                <p:spPr>
                  <a:xfrm>
                    <a:off x="521494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7" name="Прямоугольник 1596"/>
                  <p:cNvSpPr/>
                  <p:nvPr/>
                </p:nvSpPr>
                <p:spPr>
                  <a:xfrm>
                    <a:off x="542925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8" name="Прямоугольник 1597"/>
                  <p:cNvSpPr/>
                  <p:nvPr/>
                </p:nvSpPr>
                <p:spPr>
                  <a:xfrm>
                    <a:off x="564357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599" name="Прямоугольник 1598"/>
                  <p:cNvSpPr/>
                  <p:nvPr/>
                </p:nvSpPr>
                <p:spPr>
                  <a:xfrm>
                    <a:off x="585788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0" name="Прямоугольник 1599"/>
                  <p:cNvSpPr/>
                  <p:nvPr/>
                </p:nvSpPr>
                <p:spPr>
                  <a:xfrm>
                    <a:off x="607219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1" name="Прямоугольник 1600"/>
                  <p:cNvSpPr/>
                  <p:nvPr/>
                </p:nvSpPr>
                <p:spPr>
                  <a:xfrm>
                    <a:off x="628651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2" name="Прямоугольник 1601"/>
                  <p:cNvSpPr/>
                  <p:nvPr/>
                </p:nvSpPr>
                <p:spPr>
                  <a:xfrm>
                    <a:off x="650082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3" name="Прямоугольник 1602"/>
                  <p:cNvSpPr/>
                  <p:nvPr/>
                </p:nvSpPr>
                <p:spPr>
                  <a:xfrm>
                    <a:off x="671514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4" name="Прямоугольник 1603"/>
                  <p:cNvSpPr/>
                  <p:nvPr/>
                </p:nvSpPr>
                <p:spPr>
                  <a:xfrm>
                    <a:off x="692945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5" name="Прямоугольник 1604"/>
                  <p:cNvSpPr/>
                  <p:nvPr/>
                </p:nvSpPr>
                <p:spPr>
                  <a:xfrm>
                    <a:off x="714376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6" name="Прямоугольник 1605"/>
                  <p:cNvSpPr/>
                  <p:nvPr/>
                </p:nvSpPr>
                <p:spPr>
                  <a:xfrm>
                    <a:off x="735808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7" name="Прямоугольник 1606"/>
                  <p:cNvSpPr/>
                  <p:nvPr/>
                </p:nvSpPr>
                <p:spPr>
                  <a:xfrm>
                    <a:off x="757239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8" name="Прямоугольник 1607"/>
                  <p:cNvSpPr/>
                  <p:nvPr/>
                </p:nvSpPr>
                <p:spPr>
                  <a:xfrm>
                    <a:off x="7786710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09" name="Прямоугольник 1608"/>
                  <p:cNvSpPr/>
                  <p:nvPr/>
                </p:nvSpPr>
                <p:spPr>
                  <a:xfrm>
                    <a:off x="8001024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10" name="Прямоугольник 1609"/>
                  <p:cNvSpPr/>
                  <p:nvPr/>
                </p:nvSpPr>
                <p:spPr>
                  <a:xfrm>
                    <a:off x="8215338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11" name="Прямоугольник 1610"/>
                  <p:cNvSpPr/>
                  <p:nvPr/>
                </p:nvSpPr>
                <p:spPr>
                  <a:xfrm>
                    <a:off x="8429652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sp>
                <p:nvSpPr>
                  <p:cNvPr id="1612" name="Прямоугольник 1611"/>
                  <p:cNvSpPr/>
                  <p:nvPr/>
                </p:nvSpPr>
                <p:spPr>
                  <a:xfrm>
                    <a:off x="8643966" y="1141298"/>
                    <a:ext cx="216000" cy="216000"/>
                  </a:xfrm>
                  <a:prstGeom prst="rect">
                    <a:avLst/>
                  </a:prstGeom>
                  <a:grpFill/>
                  <a:ln w="3175"/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endParaRPr lang="ru-RU"/>
                  </a:p>
                </p:txBody>
              </p:sp>
              <p:grpSp>
                <p:nvGrpSpPr>
                  <p:cNvPr id="16" name="Группа 1015"/>
                  <p:cNvGrpSpPr/>
                  <p:nvPr/>
                </p:nvGrpSpPr>
                <p:grpSpPr>
                  <a:xfrm>
                    <a:off x="2214546" y="1357298"/>
                    <a:ext cx="6645420" cy="1716198"/>
                    <a:chOff x="-142908" y="1643050"/>
                    <a:chExt cx="6645420" cy="1716198"/>
                  </a:xfrm>
                  <a:grpFill/>
                </p:grpSpPr>
                <p:sp>
                  <p:nvSpPr>
                    <p:cNvPr id="1614" name="Прямоугольник 1613"/>
                    <p:cNvSpPr/>
                    <p:nvPr/>
                  </p:nvSpPr>
                  <p:spPr>
                    <a:xfrm>
                      <a:off x="-14290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5" name="Прямоугольник 1614"/>
                    <p:cNvSpPr/>
                    <p:nvPr/>
                  </p:nvSpPr>
                  <p:spPr>
                    <a:xfrm>
                      <a:off x="7140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6" name="Прямоугольник 1615"/>
                    <p:cNvSpPr/>
                    <p:nvPr/>
                  </p:nvSpPr>
                  <p:spPr>
                    <a:xfrm>
                      <a:off x="28572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7" name="Прямоугольник 1616"/>
                    <p:cNvSpPr/>
                    <p:nvPr/>
                  </p:nvSpPr>
                  <p:spPr>
                    <a:xfrm>
                      <a:off x="50003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8" name="Прямоугольник 1617"/>
                    <p:cNvSpPr/>
                    <p:nvPr/>
                  </p:nvSpPr>
                  <p:spPr>
                    <a:xfrm>
                      <a:off x="71434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19" name="Прямоугольник 1618"/>
                    <p:cNvSpPr/>
                    <p:nvPr/>
                  </p:nvSpPr>
                  <p:spPr>
                    <a:xfrm>
                      <a:off x="92866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0" name="Прямоугольник 1619"/>
                    <p:cNvSpPr/>
                    <p:nvPr/>
                  </p:nvSpPr>
                  <p:spPr>
                    <a:xfrm>
                      <a:off x="114297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1" name="Прямоугольник 1620"/>
                    <p:cNvSpPr/>
                    <p:nvPr/>
                  </p:nvSpPr>
                  <p:spPr>
                    <a:xfrm>
                      <a:off x="135729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2" name="Прямоугольник 1621"/>
                    <p:cNvSpPr/>
                    <p:nvPr/>
                  </p:nvSpPr>
                  <p:spPr>
                    <a:xfrm>
                      <a:off x="157160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3" name="Прямоугольник 1622"/>
                    <p:cNvSpPr/>
                    <p:nvPr/>
                  </p:nvSpPr>
                  <p:spPr>
                    <a:xfrm>
                      <a:off x="178591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4" name="Прямоугольник 1623"/>
                    <p:cNvSpPr/>
                    <p:nvPr/>
                  </p:nvSpPr>
                  <p:spPr>
                    <a:xfrm>
                      <a:off x="200023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5" name="Прямоугольник 1624"/>
                    <p:cNvSpPr/>
                    <p:nvPr/>
                  </p:nvSpPr>
                  <p:spPr>
                    <a:xfrm>
                      <a:off x="221454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6" name="Прямоугольник 1625"/>
                    <p:cNvSpPr/>
                    <p:nvPr/>
                  </p:nvSpPr>
                  <p:spPr>
                    <a:xfrm>
                      <a:off x="242886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7" name="Прямоугольник 1626"/>
                    <p:cNvSpPr/>
                    <p:nvPr/>
                  </p:nvSpPr>
                  <p:spPr>
                    <a:xfrm>
                      <a:off x="264317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8" name="Прямоугольник 1627"/>
                    <p:cNvSpPr/>
                    <p:nvPr/>
                  </p:nvSpPr>
                  <p:spPr>
                    <a:xfrm>
                      <a:off x="285748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29" name="Прямоугольник 1628"/>
                    <p:cNvSpPr/>
                    <p:nvPr/>
                  </p:nvSpPr>
                  <p:spPr>
                    <a:xfrm>
                      <a:off x="307180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0" name="Прямоугольник 1629"/>
                    <p:cNvSpPr/>
                    <p:nvPr/>
                  </p:nvSpPr>
                  <p:spPr>
                    <a:xfrm>
                      <a:off x="328611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1" name="Прямоугольник 1630"/>
                    <p:cNvSpPr/>
                    <p:nvPr/>
                  </p:nvSpPr>
                  <p:spPr>
                    <a:xfrm>
                      <a:off x="350043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2" name="Прямоугольник 1631"/>
                    <p:cNvSpPr/>
                    <p:nvPr/>
                  </p:nvSpPr>
                  <p:spPr>
                    <a:xfrm>
                      <a:off x="371474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3" name="Прямоугольник 1632"/>
                    <p:cNvSpPr/>
                    <p:nvPr/>
                  </p:nvSpPr>
                  <p:spPr>
                    <a:xfrm>
                      <a:off x="392905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4" name="Прямоугольник 1633"/>
                    <p:cNvSpPr/>
                    <p:nvPr/>
                  </p:nvSpPr>
                  <p:spPr>
                    <a:xfrm>
                      <a:off x="414337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5" name="Прямоугольник 1634"/>
                    <p:cNvSpPr/>
                    <p:nvPr/>
                  </p:nvSpPr>
                  <p:spPr>
                    <a:xfrm>
                      <a:off x="435768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6" name="Прямоугольник 1635"/>
                    <p:cNvSpPr/>
                    <p:nvPr/>
                  </p:nvSpPr>
                  <p:spPr>
                    <a:xfrm>
                      <a:off x="457200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7" name="Прямоугольник 1636"/>
                    <p:cNvSpPr/>
                    <p:nvPr/>
                  </p:nvSpPr>
                  <p:spPr>
                    <a:xfrm>
                      <a:off x="478631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8" name="Прямоугольник 1637"/>
                    <p:cNvSpPr/>
                    <p:nvPr/>
                  </p:nvSpPr>
                  <p:spPr>
                    <a:xfrm>
                      <a:off x="500062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39" name="Прямоугольник 1638"/>
                    <p:cNvSpPr/>
                    <p:nvPr/>
                  </p:nvSpPr>
                  <p:spPr>
                    <a:xfrm>
                      <a:off x="521494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0" name="Прямоугольник 1639"/>
                    <p:cNvSpPr/>
                    <p:nvPr/>
                  </p:nvSpPr>
                  <p:spPr>
                    <a:xfrm>
                      <a:off x="5429256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1" name="Прямоугольник 1640"/>
                    <p:cNvSpPr/>
                    <p:nvPr/>
                  </p:nvSpPr>
                  <p:spPr>
                    <a:xfrm>
                      <a:off x="5643570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2" name="Прямоугольник 1641"/>
                    <p:cNvSpPr/>
                    <p:nvPr/>
                  </p:nvSpPr>
                  <p:spPr>
                    <a:xfrm>
                      <a:off x="5857884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3" name="Прямоугольник 1642"/>
                    <p:cNvSpPr/>
                    <p:nvPr/>
                  </p:nvSpPr>
                  <p:spPr>
                    <a:xfrm>
                      <a:off x="6072198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4" name="Прямоугольник 1643"/>
                    <p:cNvSpPr/>
                    <p:nvPr/>
                  </p:nvSpPr>
                  <p:spPr>
                    <a:xfrm>
                      <a:off x="6286512" y="164305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5" name="Прямоугольник 1644"/>
                    <p:cNvSpPr/>
                    <p:nvPr/>
                  </p:nvSpPr>
                  <p:spPr>
                    <a:xfrm>
                      <a:off x="-14290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6" name="Прямоугольник 1645"/>
                    <p:cNvSpPr/>
                    <p:nvPr/>
                  </p:nvSpPr>
                  <p:spPr>
                    <a:xfrm>
                      <a:off x="7140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7" name="Прямоугольник 1646"/>
                    <p:cNvSpPr/>
                    <p:nvPr/>
                  </p:nvSpPr>
                  <p:spPr>
                    <a:xfrm>
                      <a:off x="28572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8" name="Прямоугольник 1647"/>
                    <p:cNvSpPr/>
                    <p:nvPr/>
                  </p:nvSpPr>
                  <p:spPr>
                    <a:xfrm>
                      <a:off x="50003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49" name="Прямоугольник 1648"/>
                    <p:cNvSpPr/>
                    <p:nvPr/>
                  </p:nvSpPr>
                  <p:spPr>
                    <a:xfrm>
                      <a:off x="71434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0" name="Прямоугольник 1649"/>
                    <p:cNvSpPr/>
                    <p:nvPr/>
                  </p:nvSpPr>
                  <p:spPr>
                    <a:xfrm>
                      <a:off x="92866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1" name="Прямоугольник 1650"/>
                    <p:cNvSpPr/>
                    <p:nvPr/>
                  </p:nvSpPr>
                  <p:spPr>
                    <a:xfrm>
                      <a:off x="114297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2" name="Прямоугольник 1651"/>
                    <p:cNvSpPr/>
                    <p:nvPr/>
                  </p:nvSpPr>
                  <p:spPr>
                    <a:xfrm>
                      <a:off x="135729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3" name="Прямоугольник 1652"/>
                    <p:cNvSpPr/>
                    <p:nvPr/>
                  </p:nvSpPr>
                  <p:spPr>
                    <a:xfrm>
                      <a:off x="157160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4" name="Прямоугольник 1653"/>
                    <p:cNvSpPr/>
                    <p:nvPr/>
                  </p:nvSpPr>
                  <p:spPr>
                    <a:xfrm>
                      <a:off x="178591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5" name="Прямоугольник 1654"/>
                    <p:cNvSpPr/>
                    <p:nvPr/>
                  </p:nvSpPr>
                  <p:spPr>
                    <a:xfrm>
                      <a:off x="200023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6" name="Прямоугольник 1655"/>
                    <p:cNvSpPr/>
                    <p:nvPr/>
                  </p:nvSpPr>
                  <p:spPr>
                    <a:xfrm>
                      <a:off x="221454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7" name="Прямоугольник 1656"/>
                    <p:cNvSpPr/>
                    <p:nvPr/>
                  </p:nvSpPr>
                  <p:spPr>
                    <a:xfrm>
                      <a:off x="242886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8" name="Прямоугольник 1657"/>
                    <p:cNvSpPr/>
                    <p:nvPr/>
                  </p:nvSpPr>
                  <p:spPr>
                    <a:xfrm>
                      <a:off x="264317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59" name="Прямоугольник 1658"/>
                    <p:cNvSpPr/>
                    <p:nvPr/>
                  </p:nvSpPr>
                  <p:spPr>
                    <a:xfrm>
                      <a:off x="285748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0" name="Прямоугольник 1659"/>
                    <p:cNvSpPr/>
                    <p:nvPr/>
                  </p:nvSpPr>
                  <p:spPr>
                    <a:xfrm>
                      <a:off x="307180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1" name="Прямоугольник 1660"/>
                    <p:cNvSpPr/>
                    <p:nvPr/>
                  </p:nvSpPr>
                  <p:spPr>
                    <a:xfrm>
                      <a:off x="328611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2" name="Прямоугольник 1661"/>
                    <p:cNvSpPr/>
                    <p:nvPr/>
                  </p:nvSpPr>
                  <p:spPr>
                    <a:xfrm>
                      <a:off x="350043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3" name="Прямоугольник 1662"/>
                    <p:cNvSpPr/>
                    <p:nvPr/>
                  </p:nvSpPr>
                  <p:spPr>
                    <a:xfrm>
                      <a:off x="371474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4" name="Прямоугольник 1663"/>
                    <p:cNvSpPr/>
                    <p:nvPr/>
                  </p:nvSpPr>
                  <p:spPr>
                    <a:xfrm>
                      <a:off x="392905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5" name="Прямоугольник 1664"/>
                    <p:cNvSpPr/>
                    <p:nvPr/>
                  </p:nvSpPr>
                  <p:spPr>
                    <a:xfrm>
                      <a:off x="414337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6" name="Прямоугольник 1665"/>
                    <p:cNvSpPr/>
                    <p:nvPr/>
                  </p:nvSpPr>
                  <p:spPr>
                    <a:xfrm>
                      <a:off x="435768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7" name="Прямоугольник 1666"/>
                    <p:cNvSpPr/>
                    <p:nvPr/>
                  </p:nvSpPr>
                  <p:spPr>
                    <a:xfrm>
                      <a:off x="457200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8" name="Прямоугольник 1667"/>
                    <p:cNvSpPr/>
                    <p:nvPr/>
                  </p:nvSpPr>
                  <p:spPr>
                    <a:xfrm>
                      <a:off x="478631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69" name="Прямоугольник 1668"/>
                    <p:cNvSpPr/>
                    <p:nvPr/>
                  </p:nvSpPr>
                  <p:spPr>
                    <a:xfrm>
                      <a:off x="500062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0" name="Прямоугольник 1669"/>
                    <p:cNvSpPr/>
                    <p:nvPr/>
                  </p:nvSpPr>
                  <p:spPr>
                    <a:xfrm>
                      <a:off x="521494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1" name="Прямоугольник 1670"/>
                    <p:cNvSpPr/>
                    <p:nvPr/>
                  </p:nvSpPr>
                  <p:spPr>
                    <a:xfrm>
                      <a:off x="5429256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2" name="Прямоугольник 1671"/>
                    <p:cNvSpPr/>
                    <p:nvPr/>
                  </p:nvSpPr>
                  <p:spPr>
                    <a:xfrm>
                      <a:off x="5643570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3" name="Прямоугольник 1672"/>
                    <p:cNvSpPr/>
                    <p:nvPr/>
                  </p:nvSpPr>
                  <p:spPr>
                    <a:xfrm>
                      <a:off x="5857884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4" name="Прямоугольник 1673"/>
                    <p:cNvSpPr/>
                    <p:nvPr/>
                  </p:nvSpPr>
                  <p:spPr>
                    <a:xfrm>
                      <a:off x="6072198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5" name="Прямоугольник 1674"/>
                    <p:cNvSpPr/>
                    <p:nvPr/>
                  </p:nvSpPr>
                  <p:spPr>
                    <a:xfrm>
                      <a:off x="6286512" y="185736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6" name="Прямоугольник 1675"/>
                    <p:cNvSpPr/>
                    <p:nvPr/>
                  </p:nvSpPr>
                  <p:spPr>
                    <a:xfrm>
                      <a:off x="-14290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7" name="Прямоугольник 1676"/>
                    <p:cNvSpPr/>
                    <p:nvPr/>
                  </p:nvSpPr>
                  <p:spPr>
                    <a:xfrm>
                      <a:off x="7140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8" name="Прямоугольник 1677"/>
                    <p:cNvSpPr/>
                    <p:nvPr/>
                  </p:nvSpPr>
                  <p:spPr>
                    <a:xfrm>
                      <a:off x="28572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79" name="Прямоугольник 1678"/>
                    <p:cNvSpPr/>
                    <p:nvPr/>
                  </p:nvSpPr>
                  <p:spPr>
                    <a:xfrm>
                      <a:off x="50003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0" name="Прямоугольник 1679"/>
                    <p:cNvSpPr/>
                    <p:nvPr/>
                  </p:nvSpPr>
                  <p:spPr>
                    <a:xfrm>
                      <a:off x="71434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1" name="Прямоугольник 1680"/>
                    <p:cNvSpPr/>
                    <p:nvPr/>
                  </p:nvSpPr>
                  <p:spPr>
                    <a:xfrm>
                      <a:off x="92866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2" name="Прямоугольник 1681"/>
                    <p:cNvSpPr/>
                    <p:nvPr/>
                  </p:nvSpPr>
                  <p:spPr>
                    <a:xfrm>
                      <a:off x="114297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3" name="Прямоугольник 1682"/>
                    <p:cNvSpPr/>
                    <p:nvPr/>
                  </p:nvSpPr>
                  <p:spPr>
                    <a:xfrm>
                      <a:off x="135729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4" name="Прямоугольник 1683"/>
                    <p:cNvSpPr/>
                    <p:nvPr/>
                  </p:nvSpPr>
                  <p:spPr>
                    <a:xfrm>
                      <a:off x="157160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5" name="Прямоугольник 1684"/>
                    <p:cNvSpPr/>
                    <p:nvPr/>
                  </p:nvSpPr>
                  <p:spPr>
                    <a:xfrm>
                      <a:off x="178591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6" name="Прямоугольник 1685"/>
                    <p:cNvSpPr/>
                    <p:nvPr/>
                  </p:nvSpPr>
                  <p:spPr>
                    <a:xfrm>
                      <a:off x="200023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7" name="Прямоугольник 1686"/>
                    <p:cNvSpPr/>
                    <p:nvPr/>
                  </p:nvSpPr>
                  <p:spPr>
                    <a:xfrm>
                      <a:off x="221454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8" name="Прямоугольник 1687"/>
                    <p:cNvSpPr/>
                    <p:nvPr/>
                  </p:nvSpPr>
                  <p:spPr>
                    <a:xfrm>
                      <a:off x="242886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89" name="Прямоугольник 1688"/>
                    <p:cNvSpPr/>
                    <p:nvPr/>
                  </p:nvSpPr>
                  <p:spPr>
                    <a:xfrm>
                      <a:off x="264317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0" name="Прямоугольник 1689"/>
                    <p:cNvSpPr/>
                    <p:nvPr/>
                  </p:nvSpPr>
                  <p:spPr>
                    <a:xfrm>
                      <a:off x="285748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1" name="Прямоугольник 1690"/>
                    <p:cNvSpPr/>
                    <p:nvPr/>
                  </p:nvSpPr>
                  <p:spPr>
                    <a:xfrm>
                      <a:off x="307180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2" name="Прямоугольник 1691"/>
                    <p:cNvSpPr/>
                    <p:nvPr/>
                  </p:nvSpPr>
                  <p:spPr>
                    <a:xfrm>
                      <a:off x="328611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3" name="Прямоугольник 1692"/>
                    <p:cNvSpPr/>
                    <p:nvPr/>
                  </p:nvSpPr>
                  <p:spPr>
                    <a:xfrm>
                      <a:off x="350043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4" name="Прямоугольник 1693"/>
                    <p:cNvSpPr/>
                    <p:nvPr/>
                  </p:nvSpPr>
                  <p:spPr>
                    <a:xfrm>
                      <a:off x="371474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5" name="Прямоугольник 1694"/>
                    <p:cNvSpPr/>
                    <p:nvPr/>
                  </p:nvSpPr>
                  <p:spPr>
                    <a:xfrm>
                      <a:off x="392905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6" name="Прямоугольник 1695"/>
                    <p:cNvSpPr/>
                    <p:nvPr/>
                  </p:nvSpPr>
                  <p:spPr>
                    <a:xfrm>
                      <a:off x="414337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7" name="Прямоугольник 1696"/>
                    <p:cNvSpPr/>
                    <p:nvPr/>
                  </p:nvSpPr>
                  <p:spPr>
                    <a:xfrm>
                      <a:off x="435768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8" name="Прямоугольник 1697"/>
                    <p:cNvSpPr/>
                    <p:nvPr/>
                  </p:nvSpPr>
                  <p:spPr>
                    <a:xfrm>
                      <a:off x="457200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699" name="Прямоугольник 1698"/>
                    <p:cNvSpPr/>
                    <p:nvPr/>
                  </p:nvSpPr>
                  <p:spPr>
                    <a:xfrm>
                      <a:off x="478631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0" name="Прямоугольник 1699"/>
                    <p:cNvSpPr/>
                    <p:nvPr/>
                  </p:nvSpPr>
                  <p:spPr>
                    <a:xfrm>
                      <a:off x="500062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1" name="Прямоугольник 1700"/>
                    <p:cNvSpPr/>
                    <p:nvPr/>
                  </p:nvSpPr>
                  <p:spPr>
                    <a:xfrm>
                      <a:off x="521494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2" name="Прямоугольник 1701"/>
                    <p:cNvSpPr/>
                    <p:nvPr/>
                  </p:nvSpPr>
                  <p:spPr>
                    <a:xfrm>
                      <a:off x="5429256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3" name="Прямоугольник 1702"/>
                    <p:cNvSpPr/>
                    <p:nvPr/>
                  </p:nvSpPr>
                  <p:spPr>
                    <a:xfrm>
                      <a:off x="5643570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4" name="Прямоугольник 1703"/>
                    <p:cNvSpPr/>
                    <p:nvPr/>
                  </p:nvSpPr>
                  <p:spPr>
                    <a:xfrm>
                      <a:off x="5857884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5" name="Прямоугольник 1704"/>
                    <p:cNvSpPr/>
                    <p:nvPr/>
                  </p:nvSpPr>
                  <p:spPr>
                    <a:xfrm>
                      <a:off x="6072198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6" name="Прямоугольник 1705"/>
                    <p:cNvSpPr/>
                    <p:nvPr/>
                  </p:nvSpPr>
                  <p:spPr>
                    <a:xfrm>
                      <a:off x="6286512" y="207167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7" name="Прямоугольник 1706"/>
                    <p:cNvSpPr/>
                    <p:nvPr/>
                  </p:nvSpPr>
                  <p:spPr>
                    <a:xfrm>
                      <a:off x="-14290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8" name="Прямоугольник 1707"/>
                    <p:cNvSpPr/>
                    <p:nvPr/>
                  </p:nvSpPr>
                  <p:spPr>
                    <a:xfrm>
                      <a:off x="7140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09" name="Прямоугольник 1708"/>
                    <p:cNvSpPr/>
                    <p:nvPr/>
                  </p:nvSpPr>
                  <p:spPr>
                    <a:xfrm>
                      <a:off x="28572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0" name="Прямоугольник 1709"/>
                    <p:cNvSpPr/>
                    <p:nvPr/>
                  </p:nvSpPr>
                  <p:spPr>
                    <a:xfrm>
                      <a:off x="50003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1" name="Прямоугольник 1710"/>
                    <p:cNvSpPr/>
                    <p:nvPr/>
                  </p:nvSpPr>
                  <p:spPr>
                    <a:xfrm>
                      <a:off x="71434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2" name="Прямоугольник 1711"/>
                    <p:cNvSpPr/>
                    <p:nvPr/>
                  </p:nvSpPr>
                  <p:spPr>
                    <a:xfrm>
                      <a:off x="92866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3" name="Прямоугольник 1712"/>
                    <p:cNvSpPr/>
                    <p:nvPr/>
                  </p:nvSpPr>
                  <p:spPr>
                    <a:xfrm>
                      <a:off x="114297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4" name="Прямоугольник 1713"/>
                    <p:cNvSpPr/>
                    <p:nvPr/>
                  </p:nvSpPr>
                  <p:spPr>
                    <a:xfrm>
                      <a:off x="135729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5" name="Прямоугольник 1714"/>
                    <p:cNvSpPr/>
                    <p:nvPr/>
                  </p:nvSpPr>
                  <p:spPr>
                    <a:xfrm>
                      <a:off x="157160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6" name="Прямоугольник 1715"/>
                    <p:cNvSpPr/>
                    <p:nvPr/>
                  </p:nvSpPr>
                  <p:spPr>
                    <a:xfrm>
                      <a:off x="178591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7" name="Прямоугольник 1716"/>
                    <p:cNvSpPr/>
                    <p:nvPr/>
                  </p:nvSpPr>
                  <p:spPr>
                    <a:xfrm>
                      <a:off x="200023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8" name="Прямоугольник 1717"/>
                    <p:cNvSpPr/>
                    <p:nvPr/>
                  </p:nvSpPr>
                  <p:spPr>
                    <a:xfrm>
                      <a:off x="221454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19" name="Прямоугольник 1718"/>
                    <p:cNvSpPr/>
                    <p:nvPr/>
                  </p:nvSpPr>
                  <p:spPr>
                    <a:xfrm>
                      <a:off x="242886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0" name="Прямоугольник 1719"/>
                    <p:cNvSpPr/>
                    <p:nvPr/>
                  </p:nvSpPr>
                  <p:spPr>
                    <a:xfrm>
                      <a:off x="264317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1" name="Прямоугольник 1720"/>
                    <p:cNvSpPr/>
                    <p:nvPr/>
                  </p:nvSpPr>
                  <p:spPr>
                    <a:xfrm>
                      <a:off x="285748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2" name="Прямоугольник 1721"/>
                    <p:cNvSpPr/>
                    <p:nvPr/>
                  </p:nvSpPr>
                  <p:spPr>
                    <a:xfrm>
                      <a:off x="307180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3" name="Прямоугольник 1722"/>
                    <p:cNvSpPr/>
                    <p:nvPr/>
                  </p:nvSpPr>
                  <p:spPr>
                    <a:xfrm>
                      <a:off x="328611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4" name="Прямоугольник 1723"/>
                    <p:cNvSpPr/>
                    <p:nvPr/>
                  </p:nvSpPr>
                  <p:spPr>
                    <a:xfrm>
                      <a:off x="350043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5" name="Прямоугольник 1724"/>
                    <p:cNvSpPr/>
                    <p:nvPr/>
                  </p:nvSpPr>
                  <p:spPr>
                    <a:xfrm>
                      <a:off x="371474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6" name="Прямоугольник 1725"/>
                    <p:cNvSpPr/>
                    <p:nvPr/>
                  </p:nvSpPr>
                  <p:spPr>
                    <a:xfrm>
                      <a:off x="392905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7" name="Прямоугольник 1726"/>
                    <p:cNvSpPr/>
                    <p:nvPr/>
                  </p:nvSpPr>
                  <p:spPr>
                    <a:xfrm>
                      <a:off x="414337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8" name="Прямоугольник 1727"/>
                    <p:cNvSpPr/>
                    <p:nvPr/>
                  </p:nvSpPr>
                  <p:spPr>
                    <a:xfrm>
                      <a:off x="435768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29" name="Прямоугольник 1728"/>
                    <p:cNvSpPr/>
                    <p:nvPr/>
                  </p:nvSpPr>
                  <p:spPr>
                    <a:xfrm>
                      <a:off x="457200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0" name="Прямоугольник 1729"/>
                    <p:cNvSpPr/>
                    <p:nvPr/>
                  </p:nvSpPr>
                  <p:spPr>
                    <a:xfrm>
                      <a:off x="478631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1" name="Прямоугольник 1730"/>
                    <p:cNvSpPr/>
                    <p:nvPr/>
                  </p:nvSpPr>
                  <p:spPr>
                    <a:xfrm>
                      <a:off x="500062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2" name="Прямоугольник 1731"/>
                    <p:cNvSpPr/>
                    <p:nvPr/>
                  </p:nvSpPr>
                  <p:spPr>
                    <a:xfrm>
                      <a:off x="521494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3" name="Прямоугольник 1732"/>
                    <p:cNvSpPr/>
                    <p:nvPr/>
                  </p:nvSpPr>
                  <p:spPr>
                    <a:xfrm>
                      <a:off x="5429256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4" name="Прямоугольник 1733"/>
                    <p:cNvSpPr/>
                    <p:nvPr/>
                  </p:nvSpPr>
                  <p:spPr>
                    <a:xfrm>
                      <a:off x="5643570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5" name="Прямоугольник 1734"/>
                    <p:cNvSpPr/>
                    <p:nvPr/>
                  </p:nvSpPr>
                  <p:spPr>
                    <a:xfrm>
                      <a:off x="5857884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6" name="Прямоугольник 1735"/>
                    <p:cNvSpPr/>
                    <p:nvPr/>
                  </p:nvSpPr>
                  <p:spPr>
                    <a:xfrm>
                      <a:off x="6072198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7" name="Прямоугольник 1736"/>
                    <p:cNvSpPr/>
                    <p:nvPr/>
                  </p:nvSpPr>
                  <p:spPr>
                    <a:xfrm>
                      <a:off x="6286512" y="2285992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8" name="Прямоугольник 1737"/>
                    <p:cNvSpPr/>
                    <p:nvPr/>
                  </p:nvSpPr>
                  <p:spPr>
                    <a:xfrm>
                      <a:off x="-14290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39" name="Прямоугольник 1738"/>
                    <p:cNvSpPr/>
                    <p:nvPr/>
                  </p:nvSpPr>
                  <p:spPr>
                    <a:xfrm>
                      <a:off x="7140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0" name="Прямоугольник 1739"/>
                    <p:cNvSpPr/>
                    <p:nvPr/>
                  </p:nvSpPr>
                  <p:spPr>
                    <a:xfrm>
                      <a:off x="28572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1" name="Прямоугольник 1740"/>
                    <p:cNvSpPr/>
                    <p:nvPr/>
                  </p:nvSpPr>
                  <p:spPr>
                    <a:xfrm>
                      <a:off x="50003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2" name="Прямоугольник 1741"/>
                    <p:cNvSpPr/>
                    <p:nvPr/>
                  </p:nvSpPr>
                  <p:spPr>
                    <a:xfrm>
                      <a:off x="71434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3" name="Прямоугольник 1742"/>
                    <p:cNvSpPr/>
                    <p:nvPr/>
                  </p:nvSpPr>
                  <p:spPr>
                    <a:xfrm>
                      <a:off x="92866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4" name="Прямоугольник 1743"/>
                    <p:cNvSpPr/>
                    <p:nvPr/>
                  </p:nvSpPr>
                  <p:spPr>
                    <a:xfrm>
                      <a:off x="114297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5" name="Прямоугольник 1744"/>
                    <p:cNvSpPr/>
                    <p:nvPr/>
                  </p:nvSpPr>
                  <p:spPr>
                    <a:xfrm>
                      <a:off x="135729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6" name="Прямоугольник 1745"/>
                    <p:cNvSpPr/>
                    <p:nvPr/>
                  </p:nvSpPr>
                  <p:spPr>
                    <a:xfrm>
                      <a:off x="157160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7" name="Прямоугольник 1746"/>
                    <p:cNvSpPr/>
                    <p:nvPr/>
                  </p:nvSpPr>
                  <p:spPr>
                    <a:xfrm>
                      <a:off x="178591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8" name="Прямоугольник 1747"/>
                    <p:cNvSpPr/>
                    <p:nvPr/>
                  </p:nvSpPr>
                  <p:spPr>
                    <a:xfrm>
                      <a:off x="200023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49" name="Прямоугольник 1748"/>
                    <p:cNvSpPr/>
                    <p:nvPr/>
                  </p:nvSpPr>
                  <p:spPr>
                    <a:xfrm>
                      <a:off x="221454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0" name="Прямоугольник 1749"/>
                    <p:cNvSpPr/>
                    <p:nvPr/>
                  </p:nvSpPr>
                  <p:spPr>
                    <a:xfrm>
                      <a:off x="242886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1" name="Прямоугольник 1750"/>
                    <p:cNvSpPr/>
                    <p:nvPr/>
                  </p:nvSpPr>
                  <p:spPr>
                    <a:xfrm>
                      <a:off x="264317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2" name="Прямоугольник 1751"/>
                    <p:cNvSpPr/>
                    <p:nvPr/>
                  </p:nvSpPr>
                  <p:spPr>
                    <a:xfrm>
                      <a:off x="285748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3" name="Прямоугольник 1752"/>
                    <p:cNvSpPr/>
                    <p:nvPr/>
                  </p:nvSpPr>
                  <p:spPr>
                    <a:xfrm>
                      <a:off x="307180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4" name="Прямоугольник 1753"/>
                    <p:cNvSpPr/>
                    <p:nvPr/>
                  </p:nvSpPr>
                  <p:spPr>
                    <a:xfrm>
                      <a:off x="328611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5" name="Прямоугольник 1754"/>
                    <p:cNvSpPr/>
                    <p:nvPr/>
                  </p:nvSpPr>
                  <p:spPr>
                    <a:xfrm>
                      <a:off x="350043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6" name="Прямоугольник 1755"/>
                    <p:cNvSpPr/>
                    <p:nvPr/>
                  </p:nvSpPr>
                  <p:spPr>
                    <a:xfrm>
                      <a:off x="371474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7" name="Прямоугольник 1756"/>
                    <p:cNvSpPr/>
                    <p:nvPr/>
                  </p:nvSpPr>
                  <p:spPr>
                    <a:xfrm>
                      <a:off x="392905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8" name="Прямоугольник 1757"/>
                    <p:cNvSpPr/>
                    <p:nvPr/>
                  </p:nvSpPr>
                  <p:spPr>
                    <a:xfrm>
                      <a:off x="414337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59" name="Прямоугольник 1758"/>
                    <p:cNvSpPr/>
                    <p:nvPr/>
                  </p:nvSpPr>
                  <p:spPr>
                    <a:xfrm>
                      <a:off x="435768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0" name="Прямоугольник 1759"/>
                    <p:cNvSpPr/>
                    <p:nvPr/>
                  </p:nvSpPr>
                  <p:spPr>
                    <a:xfrm>
                      <a:off x="457200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1" name="Прямоугольник 1760"/>
                    <p:cNvSpPr/>
                    <p:nvPr/>
                  </p:nvSpPr>
                  <p:spPr>
                    <a:xfrm>
                      <a:off x="478631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2" name="Прямоугольник 1761"/>
                    <p:cNvSpPr/>
                    <p:nvPr/>
                  </p:nvSpPr>
                  <p:spPr>
                    <a:xfrm>
                      <a:off x="500062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3" name="Прямоугольник 1762"/>
                    <p:cNvSpPr/>
                    <p:nvPr/>
                  </p:nvSpPr>
                  <p:spPr>
                    <a:xfrm>
                      <a:off x="521494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4" name="Прямоугольник 1763"/>
                    <p:cNvSpPr/>
                    <p:nvPr/>
                  </p:nvSpPr>
                  <p:spPr>
                    <a:xfrm>
                      <a:off x="5429256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5" name="Прямоугольник 1764"/>
                    <p:cNvSpPr/>
                    <p:nvPr/>
                  </p:nvSpPr>
                  <p:spPr>
                    <a:xfrm>
                      <a:off x="5643570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6" name="Прямоугольник 1765"/>
                    <p:cNvSpPr/>
                    <p:nvPr/>
                  </p:nvSpPr>
                  <p:spPr>
                    <a:xfrm>
                      <a:off x="5857884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7" name="Прямоугольник 1766"/>
                    <p:cNvSpPr/>
                    <p:nvPr/>
                  </p:nvSpPr>
                  <p:spPr>
                    <a:xfrm>
                      <a:off x="6072198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8" name="Прямоугольник 1767"/>
                    <p:cNvSpPr/>
                    <p:nvPr/>
                  </p:nvSpPr>
                  <p:spPr>
                    <a:xfrm>
                      <a:off x="6286512" y="2500306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69" name="Прямоугольник 1768"/>
                    <p:cNvSpPr/>
                    <p:nvPr/>
                  </p:nvSpPr>
                  <p:spPr>
                    <a:xfrm>
                      <a:off x="-14290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0" name="Прямоугольник 1769"/>
                    <p:cNvSpPr/>
                    <p:nvPr/>
                  </p:nvSpPr>
                  <p:spPr>
                    <a:xfrm>
                      <a:off x="7140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1" name="Прямоугольник 1770"/>
                    <p:cNvSpPr/>
                    <p:nvPr/>
                  </p:nvSpPr>
                  <p:spPr>
                    <a:xfrm>
                      <a:off x="28572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2" name="Прямоугольник 1771"/>
                    <p:cNvSpPr/>
                    <p:nvPr/>
                  </p:nvSpPr>
                  <p:spPr>
                    <a:xfrm>
                      <a:off x="50003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3" name="Прямоугольник 1772"/>
                    <p:cNvSpPr/>
                    <p:nvPr/>
                  </p:nvSpPr>
                  <p:spPr>
                    <a:xfrm>
                      <a:off x="71434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4" name="Прямоугольник 1773"/>
                    <p:cNvSpPr/>
                    <p:nvPr/>
                  </p:nvSpPr>
                  <p:spPr>
                    <a:xfrm>
                      <a:off x="92866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5" name="Прямоугольник 1774"/>
                    <p:cNvSpPr/>
                    <p:nvPr/>
                  </p:nvSpPr>
                  <p:spPr>
                    <a:xfrm>
                      <a:off x="114297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6" name="Прямоугольник 1775"/>
                    <p:cNvSpPr/>
                    <p:nvPr/>
                  </p:nvSpPr>
                  <p:spPr>
                    <a:xfrm>
                      <a:off x="135729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7" name="Прямоугольник 1776"/>
                    <p:cNvSpPr/>
                    <p:nvPr/>
                  </p:nvSpPr>
                  <p:spPr>
                    <a:xfrm>
                      <a:off x="157160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8" name="Прямоугольник 1777"/>
                    <p:cNvSpPr/>
                    <p:nvPr/>
                  </p:nvSpPr>
                  <p:spPr>
                    <a:xfrm>
                      <a:off x="178591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79" name="Прямоугольник 1778"/>
                    <p:cNvSpPr/>
                    <p:nvPr/>
                  </p:nvSpPr>
                  <p:spPr>
                    <a:xfrm>
                      <a:off x="200023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0" name="Прямоугольник 1779"/>
                    <p:cNvSpPr/>
                    <p:nvPr/>
                  </p:nvSpPr>
                  <p:spPr>
                    <a:xfrm>
                      <a:off x="221454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1" name="Прямоугольник 1780"/>
                    <p:cNvSpPr/>
                    <p:nvPr/>
                  </p:nvSpPr>
                  <p:spPr>
                    <a:xfrm>
                      <a:off x="242886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2" name="Прямоугольник 1781"/>
                    <p:cNvSpPr/>
                    <p:nvPr/>
                  </p:nvSpPr>
                  <p:spPr>
                    <a:xfrm>
                      <a:off x="264317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3" name="Прямоугольник 1782"/>
                    <p:cNvSpPr/>
                    <p:nvPr/>
                  </p:nvSpPr>
                  <p:spPr>
                    <a:xfrm>
                      <a:off x="285748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4" name="Прямоугольник 1783"/>
                    <p:cNvSpPr/>
                    <p:nvPr/>
                  </p:nvSpPr>
                  <p:spPr>
                    <a:xfrm>
                      <a:off x="307180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5" name="Прямоугольник 1784"/>
                    <p:cNvSpPr/>
                    <p:nvPr/>
                  </p:nvSpPr>
                  <p:spPr>
                    <a:xfrm>
                      <a:off x="328611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6" name="Прямоугольник 1785"/>
                    <p:cNvSpPr/>
                    <p:nvPr/>
                  </p:nvSpPr>
                  <p:spPr>
                    <a:xfrm>
                      <a:off x="350043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7" name="Прямоугольник 1786"/>
                    <p:cNvSpPr/>
                    <p:nvPr/>
                  </p:nvSpPr>
                  <p:spPr>
                    <a:xfrm>
                      <a:off x="371474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8" name="Прямоугольник 1787"/>
                    <p:cNvSpPr/>
                    <p:nvPr/>
                  </p:nvSpPr>
                  <p:spPr>
                    <a:xfrm>
                      <a:off x="392905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89" name="Прямоугольник 1788"/>
                    <p:cNvSpPr/>
                    <p:nvPr/>
                  </p:nvSpPr>
                  <p:spPr>
                    <a:xfrm>
                      <a:off x="414337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0" name="Прямоугольник 1789"/>
                    <p:cNvSpPr/>
                    <p:nvPr/>
                  </p:nvSpPr>
                  <p:spPr>
                    <a:xfrm>
                      <a:off x="435768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1" name="Прямоугольник 1790"/>
                    <p:cNvSpPr/>
                    <p:nvPr/>
                  </p:nvSpPr>
                  <p:spPr>
                    <a:xfrm>
                      <a:off x="457200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2" name="Прямоугольник 1791"/>
                    <p:cNvSpPr/>
                    <p:nvPr/>
                  </p:nvSpPr>
                  <p:spPr>
                    <a:xfrm>
                      <a:off x="478631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3" name="Прямоугольник 1792"/>
                    <p:cNvSpPr/>
                    <p:nvPr/>
                  </p:nvSpPr>
                  <p:spPr>
                    <a:xfrm>
                      <a:off x="500062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4" name="Прямоугольник 1793"/>
                    <p:cNvSpPr/>
                    <p:nvPr/>
                  </p:nvSpPr>
                  <p:spPr>
                    <a:xfrm>
                      <a:off x="521494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5" name="Прямоугольник 1794"/>
                    <p:cNvSpPr/>
                    <p:nvPr/>
                  </p:nvSpPr>
                  <p:spPr>
                    <a:xfrm>
                      <a:off x="5429256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6" name="Прямоугольник 1795"/>
                    <p:cNvSpPr/>
                    <p:nvPr/>
                  </p:nvSpPr>
                  <p:spPr>
                    <a:xfrm>
                      <a:off x="5643570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7" name="Прямоугольник 1796"/>
                    <p:cNvSpPr/>
                    <p:nvPr/>
                  </p:nvSpPr>
                  <p:spPr>
                    <a:xfrm>
                      <a:off x="5857884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8" name="Прямоугольник 1797"/>
                    <p:cNvSpPr/>
                    <p:nvPr/>
                  </p:nvSpPr>
                  <p:spPr>
                    <a:xfrm>
                      <a:off x="6072198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799" name="Прямоугольник 1798"/>
                    <p:cNvSpPr/>
                    <p:nvPr/>
                  </p:nvSpPr>
                  <p:spPr>
                    <a:xfrm>
                      <a:off x="6286512" y="2714620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0" name="Прямоугольник 1799"/>
                    <p:cNvSpPr/>
                    <p:nvPr/>
                  </p:nvSpPr>
                  <p:spPr>
                    <a:xfrm>
                      <a:off x="-14290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1" name="Прямоугольник 1800"/>
                    <p:cNvSpPr/>
                    <p:nvPr/>
                  </p:nvSpPr>
                  <p:spPr>
                    <a:xfrm>
                      <a:off x="7140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2" name="Прямоугольник 1801"/>
                    <p:cNvSpPr/>
                    <p:nvPr/>
                  </p:nvSpPr>
                  <p:spPr>
                    <a:xfrm>
                      <a:off x="28572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3" name="Прямоугольник 1802"/>
                    <p:cNvSpPr/>
                    <p:nvPr/>
                  </p:nvSpPr>
                  <p:spPr>
                    <a:xfrm>
                      <a:off x="50003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4" name="Прямоугольник 1803"/>
                    <p:cNvSpPr/>
                    <p:nvPr/>
                  </p:nvSpPr>
                  <p:spPr>
                    <a:xfrm>
                      <a:off x="71434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5" name="Прямоугольник 1804"/>
                    <p:cNvSpPr/>
                    <p:nvPr/>
                  </p:nvSpPr>
                  <p:spPr>
                    <a:xfrm>
                      <a:off x="92866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6" name="Прямоугольник 1805"/>
                    <p:cNvSpPr/>
                    <p:nvPr/>
                  </p:nvSpPr>
                  <p:spPr>
                    <a:xfrm>
                      <a:off x="114297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7" name="Прямоугольник 1806"/>
                    <p:cNvSpPr/>
                    <p:nvPr/>
                  </p:nvSpPr>
                  <p:spPr>
                    <a:xfrm>
                      <a:off x="135729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8" name="Прямоугольник 1807"/>
                    <p:cNvSpPr/>
                    <p:nvPr/>
                  </p:nvSpPr>
                  <p:spPr>
                    <a:xfrm>
                      <a:off x="157160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09" name="Прямоугольник 1808"/>
                    <p:cNvSpPr/>
                    <p:nvPr/>
                  </p:nvSpPr>
                  <p:spPr>
                    <a:xfrm>
                      <a:off x="178591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0" name="Прямоугольник 1809"/>
                    <p:cNvSpPr/>
                    <p:nvPr/>
                  </p:nvSpPr>
                  <p:spPr>
                    <a:xfrm>
                      <a:off x="200023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1" name="Прямоугольник 1810"/>
                    <p:cNvSpPr/>
                    <p:nvPr/>
                  </p:nvSpPr>
                  <p:spPr>
                    <a:xfrm>
                      <a:off x="221454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2" name="Прямоугольник 1811"/>
                    <p:cNvSpPr/>
                    <p:nvPr/>
                  </p:nvSpPr>
                  <p:spPr>
                    <a:xfrm>
                      <a:off x="242886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3" name="Прямоугольник 1812"/>
                    <p:cNvSpPr/>
                    <p:nvPr/>
                  </p:nvSpPr>
                  <p:spPr>
                    <a:xfrm>
                      <a:off x="264317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4" name="Прямоугольник 1813"/>
                    <p:cNvSpPr/>
                    <p:nvPr/>
                  </p:nvSpPr>
                  <p:spPr>
                    <a:xfrm>
                      <a:off x="285748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5" name="Прямоугольник 1814"/>
                    <p:cNvSpPr/>
                    <p:nvPr/>
                  </p:nvSpPr>
                  <p:spPr>
                    <a:xfrm>
                      <a:off x="307180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6" name="Прямоугольник 1815"/>
                    <p:cNvSpPr/>
                    <p:nvPr/>
                  </p:nvSpPr>
                  <p:spPr>
                    <a:xfrm>
                      <a:off x="328611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7" name="Прямоугольник 1816"/>
                    <p:cNvSpPr/>
                    <p:nvPr/>
                  </p:nvSpPr>
                  <p:spPr>
                    <a:xfrm>
                      <a:off x="350043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8" name="Прямоугольник 1817"/>
                    <p:cNvSpPr/>
                    <p:nvPr/>
                  </p:nvSpPr>
                  <p:spPr>
                    <a:xfrm>
                      <a:off x="371474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19" name="Прямоугольник 1818"/>
                    <p:cNvSpPr/>
                    <p:nvPr/>
                  </p:nvSpPr>
                  <p:spPr>
                    <a:xfrm>
                      <a:off x="392905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0" name="Прямоугольник 1819"/>
                    <p:cNvSpPr/>
                    <p:nvPr/>
                  </p:nvSpPr>
                  <p:spPr>
                    <a:xfrm>
                      <a:off x="414337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1" name="Прямоугольник 1820"/>
                    <p:cNvSpPr/>
                    <p:nvPr/>
                  </p:nvSpPr>
                  <p:spPr>
                    <a:xfrm>
                      <a:off x="435768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2" name="Прямоугольник 1821"/>
                    <p:cNvSpPr/>
                    <p:nvPr/>
                  </p:nvSpPr>
                  <p:spPr>
                    <a:xfrm>
                      <a:off x="457200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3" name="Прямоугольник 1822"/>
                    <p:cNvSpPr/>
                    <p:nvPr/>
                  </p:nvSpPr>
                  <p:spPr>
                    <a:xfrm>
                      <a:off x="478631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4" name="Прямоугольник 1823"/>
                    <p:cNvSpPr/>
                    <p:nvPr/>
                  </p:nvSpPr>
                  <p:spPr>
                    <a:xfrm>
                      <a:off x="500062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5" name="Прямоугольник 1824"/>
                    <p:cNvSpPr/>
                    <p:nvPr/>
                  </p:nvSpPr>
                  <p:spPr>
                    <a:xfrm>
                      <a:off x="521494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6" name="Прямоугольник 1825"/>
                    <p:cNvSpPr/>
                    <p:nvPr/>
                  </p:nvSpPr>
                  <p:spPr>
                    <a:xfrm>
                      <a:off x="5429256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7" name="Прямоугольник 1826"/>
                    <p:cNvSpPr/>
                    <p:nvPr/>
                  </p:nvSpPr>
                  <p:spPr>
                    <a:xfrm>
                      <a:off x="5643570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8" name="Прямоугольник 1827"/>
                    <p:cNvSpPr/>
                    <p:nvPr/>
                  </p:nvSpPr>
                  <p:spPr>
                    <a:xfrm>
                      <a:off x="5857884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29" name="Прямоугольник 1828"/>
                    <p:cNvSpPr/>
                    <p:nvPr/>
                  </p:nvSpPr>
                  <p:spPr>
                    <a:xfrm>
                      <a:off x="6072198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0" name="Прямоугольник 1829"/>
                    <p:cNvSpPr/>
                    <p:nvPr/>
                  </p:nvSpPr>
                  <p:spPr>
                    <a:xfrm>
                      <a:off x="6286512" y="2928934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1" name="Прямоугольник 1830"/>
                    <p:cNvSpPr/>
                    <p:nvPr/>
                  </p:nvSpPr>
                  <p:spPr>
                    <a:xfrm>
                      <a:off x="-14290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2" name="Прямоугольник 1831"/>
                    <p:cNvSpPr/>
                    <p:nvPr/>
                  </p:nvSpPr>
                  <p:spPr>
                    <a:xfrm>
                      <a:off x="7140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3" name="Прямоугольник 1832"/>
                    <p:cNvSpPr/>
                    <p:nvPr/>
                  </p:nvSpPr>
                  <p:spPr>
                    <a:xfrm>
                      <a:off x="28572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4" name="Прямоугольник 1833"/>
                    <p:cNvSpPr/>
                    <p:nvPr/>
                  </p:nvSpPr>
                  <p:spPr>
                    <a:xfrm>
                      <a:off x="50003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5" name="Прямоугольник 1834"/>
                    <p:cNvSpPr/>
                    <p:nvPr/>
                  </p:nvSpPr>
                  <p:spPr>
                    <a:xfrm>
                      <a:off x="71434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6" name="Прямоугольник 1835"/>
                    <p:cNvSpPr/>
                    <p:nvPr/>
                  </p:nvSpPr>
                  <p:spPr>
                    <a:xfrm>
                      <a:off x="92866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7" name="Прямоугольник 1836"/>
                    <p:cNvSpPr/>
                    <p:nvPr/>
                  </p:nvSpPr>
                  <p:spPr>
                    <a:xfrm>
                      <a:off x="114297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8" name="Прямоугольник 1837"/>
                    <p:cNvSpPr/>
                    <p:nvPr/>
                  </p:nvSpPr>
                  <p:spPr>
                    <a:xfrm>
                      <a:off x="135729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39" name="Прямоугольник 1838"/>
                    <p:cNvSpPr/>
                    <p:nvPr/>
                  </p:nvSpPr>
                  <p:spPr>
                    <a:xfrm>
                      <a:off x="157160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0" name="Прямоугольник 1839"/>
                    <p:cNvSpPr/>
                    <p:nvPr/>
                  </p:nvSpPr>
                  <p:spPr>
                    <a:xfrm>
                      <a:off x="178591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1" name="Прямоугольник 1840"/>
                    <p:cNvSpPr/>
                    <p:nvPr/>
                  </p:nvSpPr>
                  <p:spPr>
                    <a:xfrm>
                      <a:off x="200023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2" name="Прямоугольник 1841"/>
                    <p:cNvSpPr/>
                    <p:nvPr/>
                  </p:nvSpPr>
                  <p:spPr>
                    <a:xfrm>
                      <a:off x="221454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3" name="Прямоугольник 1842"/>
                    <p:cNvSpPr/>
                    <p:nvPr/>
                  </p:nvSpPr>
                  <p:spPr>
                    <a:xfrm>
                      <a:off x="242886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4" name="Прямоугольник 1843"/>
                    <p:cNvSpPr/>
                    <p:nvPr/>
                  </p:nvSpPr>
                  <p:spPr>
                    <a:xfrm>
                      <a:off x="264317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5" name="Прямоугольник 1844"/>
                    <p:cNvSpPr/>
                    <p:nvPr/>
                  </p:nvSpPr>
                  <p:spPr>
                    <a:xfrm>
                      <a:off x="285748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6" name="Прямоугольник 1845"/>
                    <p:cNvSpPr/>
                    <p:nvPr/>
                  </p:nvSpPr>
                  <p:spPr>
                    <a:xfrm>
                      <a:off x="307180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7" name="Прямоугольник 1846"/>
                    <p:cNvSpPr/>
                    <p:nvPr/>
                  </p:nvSpPr>
                  <p:spPr>
                    <a:xfrm>
                      <a:off x="328611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8" name="Прямоугольник 1847"/>
                    <p:cNvSpPr/>
                    <p:nvPr/>
                  </p:nvSpPr>
                  <p:spPr>
                    <a:xfrm>
                      <a:off x="350043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49" name="Прямоугольник 1848"/>
                    <p:cNvSpPr/>
                    <p:nvPr/>
                  </p:nvSpPr>
                  <p:spPr>
                    <a:xfrm>
                      <a:off x="371474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0" name="Прямоугольник 1849"/>
                    <p:cNvSpPr/>
                    <p:nvPr/>
                  </p:nvSpPr>
                  <p:spPr>
                    <a:xfrm>
                      <a:off x="392905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1" name="Прямоугольник 1850"/>
                    <p:cNvSpPr/>
                    <p:nvPr/>
                  </p:nvSpPr>
                  <p:spPr>
                    <a:xfrm>
                      <a:off x="414337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2" name="Прямоугольник 1851"/>
                    <p:cNvSpPr/>
                    <p:nvPr/>
                  </p:nvSpPr>
                  <p:spPr>
                    <a:xfrm>
                      <a:off x="435768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3" name="Прямоугольник 1852"/>
                    <p:cNvSpPr/>
                    <p:nvPr/>
                  </p:nvSpPr>
                  <p:spPr>
                    <a:xfrm>
                      <a:off x="457200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4" name="Прямоугольник 1853"/>
                    <p:cNvSpPr/>
                    <p:nvPr/>
                  </p:nvSpPr>
                  <p:spPr>
                    <a:xfrm>
                      <a:off x="478631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5" name="Прямоугольник 1854"/>
                    <p:cNvSpPr/>
                    <p:nvPr/>
                  </p:nvSpPr>
                  <p:spPr>
                    <a:xfrm>
                      <a:off x="500062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6" name="Прямоугольник 1855"/>
                    <p:cNvSpPr/>
                    <p:nvPr/>
                  </p:nvSpPr>
                  <p:spPr>
                    <a:xfrm>
                      <a:off x="521494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7" name="Прямоугольник 1856"/>
                    <p:cNvSpPr/>
                    <p:nvPr/>
                  </p:nvSpPr>
                  <p:spPr>
                    <a:xfrm>
                      <a:off x="5429256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8" name="Прямоугольник 1857"/>
                    <p:cNvSpPr/>
                    <p:nvPr/>
                  </p:nvSpPr>
                  <p:spPr>
                    <a:xfrm>
                      <a:off x="5643570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59" name="Прямоугольник 1858"/>
                    <p:cNvSpPr/>
                    <p:nvPr/>
                  </p:nvSpPr>
                  <p:spPr>
                    <a:xfrm>
                      <a:off x="5857884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60" name="Прямоугольник 1859"/>
                    <p:cNvSpPr/>
                    <p:nvPr/>
                  </p:nvSpPr>
                  <p:spPr>
                    <a:xfrm>
                      <a:off x="6072198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861" name="Прямоугольник 1860"/>
                    <p:cNvSpPr/>
                    <p:nvPr/>
                  </p:nvSpPr>
                  <p:spPr>
                    <a:xfrm>
                      <a:off x="6286512" y="3143248"/>
                      <a:ext cx="216000" cy="216000"/>
                    </a:xfrm>
                    <a:prstGeom prst="rect">
                      <a:avLst/>
                    </a:prstGeom>
                    <a:grpFill/>
                    <a:ln w="3175"/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cxnSp>
            <p:nvCxnSpPr>
              <p:cNvPr id="1877" name="Прямая соединительная линия 1876"/>
              <p:cNvCxnSpPr>
                <a:stCxn id="100" idx="0"/>
                <a:endCxn id="100" idx="0"/>
              </p:cNvCxnSpPr>
              <p:nvPr/>
            </p:nvCxnSpPr>
            <p:spPr>
              <a:xfrm rot="5400000" flipH="1" flipV="1">
                <a:off x="5610410" y="1072881"/>
                <a:ext cx="1587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315" name="TextBox 1963"/>
              <p:cNvSpPr txBox="1">
                <a:spLocks noChangeArrowheads="1"/>
              </p:cNvSpPr>
              <p:nvPr/>
            </p:nvSpPr>
            <p:spPr bwMode="auto">
              <a:xfrm>
                <a:off x="5286504" y="3571524"/>
                <a:ext cx="301676" cy="3047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400" b="1">
                    <a:latin typeface="Calibri" pitchFamily="34" charset="0"/>
                  </a:rPr>
                  <a:t>0</a:t>
                </a:r>
                <a:endParaRPr lang="ru-RU" sz="1400" b="1">
                  <a:latin typeface="Calibri" pitchFamily="34" charset="0"/>
                </a:endParaRPr>
              </a:p>
            </p:txBody>
          </p:sp>
          <p:grpSp>
            <p:nvGrpSpPr>
              <p:cNvPr id="17" name="Группа 3721"/>
              <p:cNvGrpSpPr>
                <a:grpSpLocks/>
              </p:cNvGrpSpPr>
              <p:nvPr/>
            </p:nvGrpSpPr>
            <p:grpSpPr bwMode="auto">
              <a:xfrm>
                <a:off x="2400337" y="642918"/>
                <a:ext cx="6624783" cy="5733890"/>
                <a:chOff x="2400337" y="642918"/>
                <a:chExt cx="6624783" cy="5733890"/>
              </a:xfrm>
            </p:grpSpPr>
            <p:grpSp>
              <p:nvGrpSpPr>
                <p:cNvPr id="18" name="Группа 1962"/>
                <p:cNvGrpSpPr>
                  <a:grpSpLocks/>
                </p:cNvGrpSpPr>
                <p:nvPr/>
              </p:nvGrpSpPr>
              <p:grpSpPr bwMode="auto">
                <a:xfrm>
                  <a:off x="5143504" y="642918"/>
                  <a:ext cx="466876" cy="5683536"/>
                  <a:chOff x="5143504" y="642918"/>
                  <a:chExt cx="466876" cy="5683536"/>
                </a:xfrm>
              </p:grpSpPr>
              <p:cxnSp>
                <p:nvCxnSpPr>
                  <p:cNvPr id="1864" name="Прямая со стрелкой 1863"/>
                  <p:cNvCxnSpPr>
                    <a:stCxn id="1846" idx="1"/>
                    <a:endCxn id="32" idx="1"/>
                  </p:cNvCxnSpPr>
                  <p:nvPr/>
                </p:nvCxnSpPr>
                <p:spPr>
                  <a:xfrm rot="10800000" flipH="1">
                    <a:off x="5500852" y="750628"/>
                    <a:ext cx="1588" cy="5575119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9" name="Группа 1929"/>
                  <p:cNvGrpSpPr>
                    <a:grpSpLocks/>
                  </p:cNvGrpSpPr>
                  <p:nvPr/>
                </p:nvGrpSpPr>
                <p:grpSpPr bwMode="auto">
                  <a:xfrm>
                    <a:off x="5429256" y="1071546"/>
                    <a:ext cx="181124" cy="5145222"/>
                    <a:chOff x="5429256" y="1071546"/>
                    <a:chExt cx="181124" cy="5145222"/>
                  </a:xfrm>
                </p:grpSpPr>
                <p:cxnSp>
                  <p:nvCxnSpPr>
                    <p:cNvPr id="1884" name="Прямая соединительная линия 1883"/>
                    <p:cNvCxnSpPr/>
                    <p:nvPr/>
                  </p:nvCxnSpPr>
                  <p:spPr>
                    <a:xfrm rot="5400000" flipH="1" flipV="1">
                      <a:off x="5516730" y="983966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7" name="Прямая соединительная линия 1886"/>
                    <p:cNvCxnSpPr/>
                    <p:nvPr/>
                  </p:nvCxnSpPr>
                  <p:spPr>
                    <a:xfrm rot="5400000" flipH="1" flipV="1">
                      <a:off x="5516730" y="1198272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88" name="Прямая соединительная линия 1887"/>
                    <p:cNvCxnSpPr>
                      <a:endCxn id="193" idx="0"/>
                    </p:cNvCxnSpPr>
                    <p:nvPr/>
                  </p:nvCxnSpPr>
                  <p:spPr>
                    <a:xfrm>
                      <a:off x="5429403" y="1501492"/>
                      <a:ext cx="181006" cy="1587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4" name="Прямая соединительная линия 1893"/>
                    <p:cNvCxnSpPr/>
                    <p:nvPr/>
                  </p:nvCxnSpPr>
                  <p:spPr>
                    <a:xfrm rot="5400000" flipH="1" flipV="1">
                      <a:off x="5516730" y="1626883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5" name="Прямая соединительная линия 1894"/>
                    <p:cNvCxnSpPr/>
                    <p:nvPr/>
                  </p:nvCxnSpPr>
                  <p:spPr>
                    <a:xfrm rot="5400000" flipH="1" flipV="1">
                      <a:off x="5516730" y="1841188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6" name="Прямая соединительная линия 1895"/>
                    <p:cNvCxnSpPr/>
                    <p:nvPr/>
                  </p:nvCxnSpPr>
                  <p:spPr>
                    <a:xfrm rot="5400000" flipH="1" flipV="1">
                      <a:off x="5516730" y="2055494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7" name="Прямая соединительная линия 1896"/>
                    <p:cNvCxnSpPr/>
                    <p:nvPr/>
                  </p:nvCxnSpPr>
                  <p:spPr>
                    <a:xfrm rot="5400000" flipH="1" flipV="1">
                      <a:off x="5516730" y="2269799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8" name="Прямая соединительная линия 1897"/>
                    <p:cNvCxnSpPr/>
                    <p:nvPr/>
                  </p:nvCxnSpPr>
                  <p:spPr>
                    <a:xfrm rot="5400000" flipH="1" flipV="1">
                      <a:off x="5516730" y="2484105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899" name="Прямая соединительная линия 1898"/>
                    <p:cNvCxnSpPr/>
                    <p:nvPr/>
                  </p:nvCxnSpPr>
                  <p:spPr>
                    <a:xfrm rot="5400000" flipH="1" flipV="1">
                      <a:off x="5516730" y="2698410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0" name="Прямая соединительная линия 1899"/>
                    <p:cNvCxnSpPr/>
                    <p:nvPr/>
                  </p:nvCxnSpPr>
                  <p:spPr>
                    <a:xfrm rot="5400000" flipH="1" flipV="1">
                      <a:off x="5516730" y="2912716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1" name="Прямая соединительная линия 1900"/>
                    <p:cNvCxnSpPr/>
                    <p:nvPr/>
                  </p:nvCxnSpPr>
                  <p:spPr>
                    <a:xfrm rot="5400000" flipH="1" flipV="1">
                      <a:off x="5516730" y="3127021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2" name="Прямая соединительная линия 1901"/>
                    <p:cNvCxnSpPr/>
                    <p:nvPr/>
                  </p:nvCxnSpPr>
                  <p:spPr>
                    <a:xfrm rot="5400000" flipH="1" flipV="1">
                      <a:off x="5516730" y="3341327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3" name="Прямая соединительная линия 1902"/>
                    <p:cNvCxnSpPr/>
                    <p:nvPr/>
                  </p:nvCxnSpPr>
                  <p:spPr>
                    <a:xfrm rot="5400000" flipH="1" flipV="1">
                      <a:off x="5516730" y="3769938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4" name="Прямая соединительная линия 1903"/>
                    <p:cNvCxnSpPr/>
                    <p:nvPr/>
                  </p:nvCxnSpPr>
                  <p:spPr>
                    <a:xfrm rot="5400000" flipH="1" flipV="1">
                      <a:off x="5516730" y="3984244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5" name="Прямая соединительная линия 1904"/>
                    <p:cNvCxnSpPr/>
                    <p:nvPr/>
                  </p:nvCxnSpPr>
                  <p:spPr>
                    <a:xfrm rot="5400000" flipH="1" flipV="1">
                      <a:off x="5516730" y="4198550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6" name="Прямая соединительная линия 1905"/>
                    <p:cNvCxnSpPr/>
                    <p:nvPr/>
                  </p:nvCxnSpPr>
                  <p:spPr>
                    <a:xfrm rot="5400000" flipH="1" flipV="1">
                      <a:off x="5516730" y="4412855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7" name="Прямая соединительная линия 1906"/>
                    <p:cNvCxnSpPr/>
                    <p:nvPr/>
                  </p:nvCxnSpPr>
                  <p:spPr>
                    <a:xfrm rot="5400000" flipH="1" flipV="1">
                      <a:off x="5516730" y="4627161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8" name="Прямая соединительная линия 1907"/>
                    <p:cNvCxnSpPr/>
                    <p:nvPr/>
                  </p:nvCxnSpPr>
                  <p:spPr>
                    <a:xfrm rot="5400000" flipH="1" flipV="1">
                      <a:off x="5516730" y="4841466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09" name="Прямая соединительная линия 1908"/>
                    <p:cNvCxnSpPr/>
                    <p:nvPr/>
                  </p:nvCxnSpPr>
                  <p:spPr>
                    <a:xfrm rot="5400000" flipH="1" flipV="1">
                      <a:off x="5516730" y="5055772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0" name="Прямая соединительная линия 1909"/>
                    <p:cNvCxnSpPr/>
                    <p:nvPr/>
                  </p:nvCxnSpPr>
                  <p:spPr>
                    <a:xfrm rot="5400000" flipH="1" flipV="1">
                      <a:off x="5516730" y="5270077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2" name="Прямая соединительная линия 1911"/>
                    <p:cNvCxnSpPr/>
                    <p:nvPr/>
                  </p:nvCxnSpPr>
                  <p:spPr>
                    <a:xfrm rot="5400000" flipH="1" flipV="1">
                      <a:off x="5516730" y="5484383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3" name="Прямая соединительная линия 1912"/>
                    <p:cNvCxnSpPr/>
                    <p:nvPr/>
                  </p:nvCxnSpPr>
                  <p:spPr>
                    <a:xfrm rot="5400000" flipH="1" flipV="1">
                      <a:off x="5516730" y="5698688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4" name="Прямая соединительная линия 1913"/>
                    <p:cNvCxnSpPr/>
                    <p:nvPr/>
                  </p:nvCxnSpPr>
                  <p:spPr>
                    <a:xfrm rot="5400000" flipH="1" flipV="1">
                      <a:off x="5516730" y="5912994"/>
                      <a:ext cx="1587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15" name="Прямая соединительная линия 1914"/>
                    <p:cNvCxnSpPr/>
                    <p:nvPr/>
                  </p:nvCxnSpPr>
                  <p:spPr>
                    <a:xfrm rot="5400000" flipH="1" flipV="1">
                      <a:off x="5516730" y="6127299"/>
                      <a:ext cx="1588" cy="176242"/>
                    </a:xfrm>
                    <a:prstGeom prst="line">
                      <a:avLst/>
                    </a:prstGeom>
                    <a:ln w="2857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1377" name="TextBox 19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143504" y="642918"/>
                    <a:ext cx="303311" cy="36673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Y</a:t>
                    </a:r>
                    <a:endParaRPr lang="ru-RU" b="1">
                      <a:latin typeface="Calibri" pitchFamily="34" charset="0"/>
                    </a:endParaRPr>
                  </a:p>
                </p:txBody>
              </p:sp>
            </p:grpSp>
            <p:grpSp>
              <p:nvGrpSpPr>
                <p:cNvPr id="20" name="Группа 1961"/>
                <p:cNvGrpSpPr>
                  <a:grpSpLocks/>
                </p:cNvGrpSpPr>
                <p:nvPr/>
              </p:nvGrpSpPr>
              <p:grpSpPr bwMode="auto">
                <a:xfrm>
                  <a:off x="2400337" y="3571875"/>
                  <a:ext cx="6624783" cy="437600"/>
                  <a:chOff x="2400337" y="3571875"/>
                  <a:chExt cx="6624783" cy="437600"/>
                </a:xfrm>
              </p:grpSpPr>
              <p:cxnSp>
                <p:nvCxnSpPr>
                  <p:cNvPr id="1870" name="Прямая со стрелкой 1869"/>
                  <p:cNvCxnSpPr/>
                  <p:nvPr/>
                </p:nvCxnSpPr>
                <p:spPr>
                  <a:xfrm rot="5400000" flipH="1" flipV="1">
                    <a:off x="5677096" y="365804"/>
                    <a:ext cx="3175" cy="6557485"/>
                  </a:xfrm>
                  <a:prstGeom prst="straightConnector1">
                    <a:avLst/>
                  </a:prstGeom>
                  <a:ln w="28575">
                    <a:solidFill>
                      <a:schemeClr val="tx1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17" name="Прямая соединительная линия 1916"/>
                  <p:cNvCxnSpPr/>
                  <p:nvPr/>
                </p:nvCxnSpPr>
                <p:spPr>
                  <a:xfrm rot="10800000" flipV="1">
                    <a:off x="2506321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2" name="Прямая соединительная линия 1931"/>
                  <p:cNvCxnSpPr/>
                  <p:nvPr/>
                </p:nvCxnSpPr>
                <p:spPr>
                  <a:xfrm rot="10800000" flipV="1">
                    <a:off x="2717495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3" name="Прямая соединительная линия 1932"/>
                  <p:cNvCxnSpPr/>
                  <p:nvPr/>
                </p:nvCxnSpPr>
                <p:spPr>
                  <a:xfrm rot="10800000" flipV="1">
                    <a:off x="3573301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4" name="Прямая соединительная линия 1933"/>
                  <p:cNvCxnSpPr/>
                  <p:nvPr/>
                </p:nvCxnSpPr>
                <p:spPr>
                  <a:xfrm rot="10800000" flipV="1">
                    <a:off x="2931843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5" name="Прямая соединительная линия 1934"/>
                  <p:cNvCxnSpPr/>
                  <p:nvPr/>
                </p:nvCxnSpPr>
                <p:spPr>
                  <a:xfrm rot="10800000" flipV="1">
                    <a:off x="3144604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6" name="Прямая соединительная линия 1935"/>
                  <p:cNvCxnSpPr/>
                  <p:nvPr/>
                </p:nvCxnSpPr>
                <p:spPr>
                  <a:xfrm rot="10800000" flipV="1">
                    <a:off x="3357365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7" name="Прямая соединительная линия 1936"/>
                  <p:cNvCxnSpPr/>
                  <p:nvPr/>
                </p:nvCxnSpPr>
                <p:spPr>
                  <a:xfrm rot="10800000" flipV="1">
                    <a:off x="3787651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8" name="Прямая соединительная линия 1937"/>
                  <p:cNvCxnSpPr/>
                  <p:nvPr/>
                </p:nvCxnSpPr>
                <p:spPr>
                  <a:xfrm rot="10800000" flipV="1">
                    <a:off x="3998823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39" name="Прямая соединительная линия 1938"/>
                  <p:cNvCxnSpPr/>
                  <p:nvPr/>
                </p:nvCxnSpPr>
                <p:spPr>
                  <a:xfrm rot="10800000" flipV="1">
                    <a:off x="4856219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0" name="Прямая соединительная линия 1939"/>
                  <p:cNvCxnSpPr/>
                  <p:nvPr/>
                </p:nvCxnSpPr>
                <p:spPr>
                  <a:xfrm rot="10800000" flipV="1">
                    <a:off x="4214760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1" name="Прямая соединительная линия 1940"/>
                  <p:cNvCxnSpPr/>
                  <p:nvPr/>
                </p:nvCxnSpPr>
                <p:spPr>
                  <a:xfrm rot="10800000" flipV="1">
                    <a:off x="4425934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2" name="Прямая соединительная линия 1941"/>
                  <p:cNvCxnSpPr/>
                  <p:nvPr/>
                </p:nvCxnSpPr>
                <p:spPr>
                  <a:xfrm rot="10800000" flipV="1">
                    <a:off x="4640282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3" name="Прямая соединительная линия 1942"/>
                  <p:cNvCxnSpPr/>
                  <p:nvPr/>
                </p:nvCxnSpPr>
                <p:spPr>
                  <a:xfrm rot="10800000" flipV="1">
                    <a:off x="5072155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4" name="Прямая соединительная линия 1943"/>
                  <p:cNvCxnSpPr/>
                  <p:nvPr/>
                </p:nvCxnSpPr>
                <p:spPr>
                  <a:xfrm rot="10800000" flipV="1">
                    <a:off x="5283329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5" name="Прямая соединительная линия 1944"/>
                  <p:cNvCxnSpPr/>
                  <p:nvPr/>
                </p:nvCxnSpPr>
                <p:spPr>
                  <a:xfrm rot="10800000" flipV="1">
                    <a:off x="6142311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7" name="Прямая соединительная линия 1946"/>
                  <p:cNvCxnSpPr/>
                  <p:nvPr/>
                </p:nvCxnSpPr>
                <p:spPr>
                  <a:xfrm rot="10800000" flipV="1">
                    <a:off x="5712026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8" name="Прямая соединительная линия 1947"/>
                  <p:cNvCxnSpPr/>
                  <p:nvPr/>
                </p:nvCxnSpPr>
                <p:spPr>
                  <a:xfrm rot="10800000" flipV="1">
                    <a:off x="5926375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49" name="Прямая соединительная линия 1948"/>
                  <p:cNvCxnSpPr/>
                  <p:nvPr/>
                </p:nvCxnSpPr>
                <p:spPr>
                  <a:xfrm rot="10800000" flipV="1">
                    <a:off x="6358248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0" name="Прямая соединительная линия 1949"/>
                  <p:cNvCxnSpPr/>
                  <p:nvPr/>
                </p:nvCxnSpPr>
                <p:spPr>
                  <a:xfrm rot="10800000" flipV="1">
                    <a:off x="6569421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1" name="Прямая соединительная линия 1950"/>
                  <p:cNvCxnSpPr/>
                  <p:nvPr/>
                </p:nvCxnSpPr>
                <p:spPr>
                  <a:xfrm rot="10800000" flipV="1">
                    <a:off x="7428404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2" name="Прямая соединительная линия 1951"/>
                  <p:cNvCxnSpPr/>
                  <p:nvPr/>
                </p:nvCxnSpPr>
                <p:spPr>
                  <a:xfrm rot="10800000" flipV="1">
                    <a:off x="6785358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3" name="Прямая соединительная линия 1952"/>
                  <p:cNvCxnSpPr/>
                  <p:nvPr/>
                </p:nvCxnSpPr>
                <p:spPr>
                  <a:xfrm rot="10800000" flipV="1">
                    <a:off x="6998119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4" name="Прямая соединительная линия 1953"/>
                  <p:cNvCxnSpPr/>
                  <p:nvPr/>
                </p:nvCxnSpPr>
                <p:spPr>
                  <a:xfrm rot="10800000" flipV="1">
                    <a:off x="7212467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5" name="Прямая соединительная линия 1954"/>
                  <p:cNvCxnSpPr/>
                  <p:nvPr/>
                </p:nvCxnSpPr>
                <p:spPr>
                  <a:xfrm rot="10800000" flipV="1">
                    <a:off x="7644340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6" name="Прямая соединительная линия 1955"/>
                  <p:cNvCxnSpPr/>
                  <p:nvPr/>
                </p:nvCxnSpPr>
                <p:spPr>
                  <a:xfrm rot="10800000" flipV="1">
                    <a:off x="7855514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7" name="Прямая соединительная линия 1956"/>
                  <p:cNvCxnSpPr/>
                  <p:nvPr/>
                </p:nvCxnSpPr>
                <p:spPr>
                  <a:xfrm rot="10800000" flipV="1">
                    <a:off x="8714496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8" name="Прямая соединительная линия 1957"/>
                  <p:cNvCxnSpPr/>
                  <p:nvPr/>
                </p:nvCxnSpPr>
                <p:spPr>
                  <a:xfrm rot="10800000" flipV="1">
                    <a:off x="8071451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59" name="Прямая соединительная линия 1958"/>
                  <p:cNvCxnSpPr/>
                  <p:nvPr/>
                </p:nvCxnSpPr>
                <p:spPr>
                  <a:xfrm rot="10800000" flipV="1">
                    <a:off x="8284212" y="3571524"/>
                    <a:ext cx="1587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60" name="Прямая соединительная линия 1959"/>
                  <p:cNvCxnSpPr/>
                  <p:nvPr/>
                </p:nvCxnSpPr>
                <p:spPr>
                  <a:xfrm rot="10800000" flipV="1">
                    <a:off x="8498560" y="3571524"/>
                    <a:ext cx="1588" cy="214305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374" name="TextBox 196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715551" y="3643223"/>
                    <a:ext cx="309569" cy="3662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b="1">
                        <a:latin typeface="Calibri" pitchFamily="34" charset="0"/>
                      </a:rPr>
                      <a:t>X</a:t>
                    </a:r>
                    <a:endParaRPr lang="ru-RU" b="1">
                      <a:latin typeface="Calibri" pitchFamily="34" charset="0"/>
                    </a:endParaRPr>
                  </a:p>
                </p:txBody>
              </p:sp>
            </p:grpSp>
            <p:sp>
              <p:nvSpPr>
                <p:cNvPr id="11319" name="TextBox 1964"/>
                <p:cNvSpPr txBox="1">
                  <a:spLocks noChangeArrowheads="1"/>
                </p:cNvSpPr>
                <p:nvPr/>
              </p:nvSpPr>
              <p:spPr bwMode="auto">
                <a:xfrm>
                  <a:off x="5857988" y="3643209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0" name="TextBox 1965"/>
                <p:cNvSpPr txBox="1">
                  <a:spLocks noChangeArrowheads="1"/>
                </p:cNvSpPr>
                <p:nvPr/>
              </p:nvSpPr>
              <p:spPr bwMode="auto">
                <a:xfrm>
                  <a:off x="6286623" y="3643209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4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1" name="TextBox 1966"/>
                <p:cNvSpPr txBox="1">
                  <a:spLocks noChangeArrowheads="1"/>
                </p:cNvSpPr>
                <p:nvPr/>
              </p:nvSpPr>
              <p:spPr bwMode="auto">
                <a:xfrm>
                  <a:off x="6715257" y="3643209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6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2" name="TextBox 1967"/>
                <p:cNvSpPr txBox="1">
                  <a:spLocks noChangeArrowheads="1"/>
                </p:cNvSpPr>
                <p:nvPr/>
              </p:nvSpPr>
              <p:spPr bwMode="auto">
                <a:xfrm>
                  <a:off x="7143892" y="3643209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8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3" name="TextBox 1968"/>
                <p:cNvSpPr txBox="1">
                  <a:spLocks noChangeArrowheads="1"/>
                </p:cNvSpPr>
                <p:nvPr/>
              </p:nvSpPr>
              <p:spPr bwMode="auto">
                <a:xfrm>
                  <a:off x="7572526" y="3643209"/>
                  <a:ext cx="42863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10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4" name="TextBox 1969"/>
                <p:cNvSpPr txBox="1">
                  <a:spLocks noChangeArrowheads="1"/>
                </p:cNvSpPr>
                <p:nvPr/>
              </p:nvSpPr>
              <p:spPr bwMode="auto">
                <a:xfrm>
                  <a:off x="8001160" y="3643209"/>
                  <a:ext cx="428635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12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5" name="TextBox 1970"/>
                <p:cNvSpPr txBox="1">
                  <a:spLocks noChangeArrowheads="1"/>
                </p:cNvSpPr>
                <p:nvPr/>
              </p:nvSpPr>
              <p:spPr bwMode="auto">
                <a:xfrm>
                  <a:off x="8429795" y="3643209"/>
                  <a:ext cx="42863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14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6" name="TextBox 1975"/>
                <p:cNvSpPr txBox="1">
                  <a:spLocks noChangeArrowheads="1"/>
                </p:cNvSpPr>
                <p:nvPr/>
              </p:nvSpPr>
              <p:spPr bwMode="auto">
                <a:xfrm>
                  <a:off x="4786402" y="3643209"/>
                  <a:ext cx="428635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7" name="TextBox 1976"/>
                <p:cNvSpPr txBox="1">
                  <a:spLocks noChangeArrowheads="1"/>
                </p:cNvSpPr>
                <p:nvPr/>
              </p:nvSpPr>
              <p:spPr bwMode="auto">
                <a:xfrm>
                  <a:off x="4429207" y="3643209"/>
                  <a:ext cx="42863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-4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8" name="TextBox 1977"/>
                <p:cNvSpPr txBox="1">
                  <a:spLocks noChangeArrowheads="1"/>
                </p:cNvSpPr>
                <p:nvPr/>
              </p:nvSpPr>
              <p:spPr bwMode="auto">
                <a:xfrm>
                  <a:off x="4000572" y="3643209"/>
                  <a:ext cx="428635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-6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29" name="TextBox 1978"/>
                <p:cNvSpPr txBox="1">
                  <a:spLocks noChangeArrowheads="1"/>
                </p:cNvSpPr>
                <p:nvPr/>
              </p:nvSpPr>
              <p:spPr bwMode="auto">
                <a:xfrm>
                  <a:off x="3571938" y="3643209"/>
                  <a:ext cx="42863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-8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0" name="TextBox 1979"/>
                <p:cNvSpPr txBox="1">
                  <a:spLocks noChangeArrowheads="1"/>
                </p:cNvSpPr>
                <p:nvPr/>
              </p:nvSpPr>
              <p:spPr bwMode="auto">
                <a:xfrm>
                  <a:off x="3143303" y="3643209"/>
                  <a:ext cx="428635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-10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1" name="TextBox 1980"/>
                <p:cNvSpPr txBox="1">
                  <a:spLocks noChangeArrowheads="1"/>
                </p:cNvSpPr>
                <p:nvPr/>
              </p:nvSpPr>
              <p:spPr bwMode="auto">
                <a:xfrm>
                  <a:off x="2714669" y="3643209"/>
                  <a:ext cx="42863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-12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2" name="TextBox 2017"/>
                <p:cNvSpPr txBox="1">
                  <a:spLocks noChangeArrowheads="1"/>
                </p:cNvSpPr>
                <p:nvPr/>
              </p:nvSpPr>
              <p:spPr bwMode="auto">
                <a:xfrm>
                  <a:off x="5215037" y="3071725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3" name="TextBox 3710"/>
                <p:cNvSpPr txBox="1">
                  <a:spLocks noChangeArrowheads="1"/>
                </p:cNvSpPr>
                <p:nvPr/>
              </p:nvSpPr>
              <p:spPr bwMode="auto">
                <a:xfrm>
                  <a:off x="5215037" y="1785886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8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4" name="TextBox 3711"/>
                <p:cNvSpPr txBox="1">
                  <a:spLocks noChangeArrowheads="1"/>
                </p:cNvSpPr>
                <p:nvPr/>
              </p:nvSpPr>
              <p:spPr bwMode="auto">
                <a:xfrm>
                  <a:off x="5143597" y="928660"/>
                  <a:ext cx="50007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12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5" name="TextBox 3712"/>
                <p:cNvSpPr txBox="1">
                  <a:spLocks noChangeArrowheads="1"/>
                </p:cNvSpPr>
                <p:nvPr/>
              </p:nvSpPr>
              <p:spPr bwMode="auto">
                <a:xfrm>
                  <a:off x="5215037" y="2643112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4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6" name="TextBox 3713"/>
                <p:cNvSpPr txBox="1">
                  <a:spLocks noChangeArrowheads="1"/>
                </p:cNvSpPr>
                <p:nvPr/>
              </p:nvSpPr>
              <p:spPr bwMode="auto">
                <a:xfrm>
                  <a:off x="5215037" y="2214499"/>
                  <a:ext cx="27623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6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7" name="TextBox 3714"/>
                <p:cNvSpPr txBox="1">
                  <a:spLocks noChangeArrowheads="1"/>
                </p:cNvSpPr>
                <p:nvPr/>
              </p:nvSpPr>
              <p:spPr bwMode="auto">
                <a:xfrm>
                  <a:off x="5143597" y="1357273"/>
                  <a:ext cx="500074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10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8" name="TextBox 3715"/>
                <p:cNvSpPr txBox="1">
                  <a:spLocks noChangeArrowheads="1"/>
                </p:cNvSpPr>
                <p:nvPr/>
              </p:nvSpPr>
              <p:spPr bwMode="auto">
                <a:xfrm>
                  <a:off x="5143597" y="3928951"/>
                  <a:ext cx="34767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39" name="TextBox 3716"/>
                <p:cNvSpPr txBox="1">
                  <a:spLocks noChangeArrowheads="1"/>
                </p:cNvSpPr>
                <p:nvPr/>
              </p:nvSpPr>
              <p:spPr bwMode="auto">
                <a:xfrm>
                  <a:off x="5143597" y="4357564"/>
                  <a:ext cx="34767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-4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40" name="TextBox 3717"/>
                <p:cNvSpPr txBox="1">
                  <a:spLocks noChangeArrowheads="1"/>
                </p:cNvSpPr>
                <p:nvPr/>
              </p:nvSpPr>
              <p:spPr bwMode="auto">
                <a:xfrm>
                  <a:off x="5143597" y="4786177"/>
                  <a:ext cx="347671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-6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41" name="TextBox 3718"/>
                <p:cNvSpPr txBox="1">
                  <a:spLocks noChangeArrowheads="1"/>
                </p:cNvSpPr>
                <p:nvPr/>
              </p:nvSpPr>
              <p:spPr bwMode="auto">
                <a:xfrm>
                  <a:off x="5143597" y="5214790"/>
                  <a:ext cx="419110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-8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42" name="TextBox 3719"/>
                <p:cNvSpPr txBox="1">
                  <a:spLocks noChangeArrowheads="1"/>
                </p:cNvSpPr>
                <p:nvPr/>
              </p:nvSpPr>
              <p:spPr bwMode="auto">
                <a:xfrm>
                  <a:off x="5072158" y="5643403"/>
                  <a:ext cx="419110" cy="3047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-10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  <p:sp>
              <p:nvSpPr>
                <p:cNvPr id="11343" name="TextBox 3720"/>
                <p:cNvSpPr txBox="1">
                  <a:spLocks noChangeArrowheads="1"/>
                </p:cNvSpPr>
                <p:nvPr/>
              </p:nvSpPr>
              <p:spPr bwMode="auto">
                <a:xfrm>
                  <a:off x="5072158" y="6072017"/>
                  <a:ext cx="419110" cy="30479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1400" b="1">
                      <a:latin typeface="Calibri" pitchFamily="34" charset="0"/>
                    </a:rPr>
                    <a:t>-12</a:t>
                  </a:r>
                  <a:endParaRPr lang="ru-RU" sz="1400" b="1">
                    <a:latin typeface="Calibri" pitchFamily="34" charset="0"/>
                  </a:endParaRPr>
                </a:p>
              </p:txBody>
            </p:sp>
          </p:grpSp>
        </p:grpSp>
        <p:sp>
          <p:nvSpPr>
            <p:cNvPr id="11312" name="TextBox 3726"/>
            <p:cNvSpPr txBox="1">
              <a:spLocks noChangeArrowheads="1"/>
            </p:cNvSpPr>
            <p:nvPr/>
          </p:nvSpPr>
          <p:spPr bwMode="auto">
            <a:xfrm>
              <a:off x="2285984" y="3643467"/>
              <a:ext cx="428638" cy="3048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400" b="1">
                  <a:latin typeface="Calibri" pitchFamily="34" charset="0"/>
                </a:rPr>
                <a:t>-14</a:t>
              </a:r>
              <a:endParaRPr lang="ru-RU" sz="1400" b="1">
                <a:latin typeface="Calibri" pitchFamily="34" charset="0"/>
              </a:endParaRPr>
            </a:p>
          </p:txBody>
        </p:sp>
      </p:grpSp>
      <p:sp>
        <p:nvSpPr>
          <p:cNvPr id="4672" name="Oval 119"/>
          <p:cNvSpPr>
            <a:spLocks noChangeArrowheads="1"/>
          </p:cNvSpPr>
          <p:nvPr/>
        </p:nvSpPr>
        <p:spPr bwMode="auto">
          <a:xfrm>
            <a:off x="3571875" y="3429000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cxnSp>
        <p:nvCxnSpPr>
          <p:cNvPr id="4704" name="Прямая соединительная линия 4703"/>
          <p:cNvCxnSpPr/>
          <p:nvPr/>
        </p:nvCxnSpPr>
        <p:spPr>
          <a:xfrm flipV="1">
            <a:off x="3571875" y="3214688"/>
            <a:ext cx="428625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29" name="Прямая соединительная линия 4728"/>
          <p:cNvCxnSpPr/>
          <p:nvPr/>
        </p:nvCxnSpPr>
        <p:spPr>
          <a:xfrm>
            <a:off x="4000500" y="3214688"/>
            <a:ext cx="857250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65" name="Прямая соединительная линия 4764"/>
          <p:cNvCxnSpPr/>
          <p:nvPr/>
        </p:nvCxnSpPr>
        <p:spPr>
          <a:xfrm flipV="1">
            <a:off x="4872038" y="3214688"/>
            <a:ext cx="628650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86" name="Прямая соединительная линия 4785"/>
          <p:cNvCxnSpPr/>
          <p:nvPr/>
        </p:nvCxnSpPr>
        <p:spPr>
          <a:xfrm>
            <a:off x="5500688" y="3217863"/>
            <a:ext cx="857250" cy="2111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92" name="Прямая соединительная линия 4791"/>
          <p:cNvCxnSpPr/>
          <p:nvPr/>
        </p:nvCxnSpPr>
        <p:spPr>
          <a:xfrm rot="16200000" flipH="1">
            <a:off x="5980907" y="3677444"/>
            <a:ext cx="1068387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5" name="Прямая соединительная линия 4804"/>
          <p:cNvCxnSpPr>
            <a:endCxn id="11333" idx="3"/>
          </p:cNvCxnSpPr>
          <p:nvPr/>
        </p:nvCxnSpPr>
        <p:spPr>
          <a:xfrm rot="5400000" flipH="1" flipV="1">
            <a:off x="4841875" y="1943100"/>
            <a:ext cx="419100" cy="4191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09" name="Прямая соединительная линия 4808"/>
          <p:cNvCxnSpPr/>
          <p:nvPr/>
        </p:nvCxnSpPr>
        <p:spPr>
          <a:xfrm>
            <a:off x="5286375" y="1930400"/>
            <a:ext cx="642938" cy="2127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4" name="Прямая соединительная линия 4813"/>
          <p:cNvCxnSpPr/>
          <p:nvPr/>
        </p:nvCxnSpPr>
        <p:spPr>
          <a:xfrm>
            <a:off x="5929313" y="2143125"/>
            <a:ext cx="428625" cy="42703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18" name="Прямая соединительная линия 4817"/>
          <p:cNvCxnSpPr/>
          <p:nvPr/>
        </p:nvCxnSpPr>
        <p:spPr>
          <a:xfrm rot="5400000" flipH="1" flipV="1">
            <a:off x="6357144" y="2143919"/>
            <a:ext cx="430213" cy="4286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26" name="Прямая соединительная линия 4825"/>
          <p:cNvCxnSpPr/>
          <p:nvPr/>
        </p:nvCxnSpPr>
        <p:spPr>
          <a:xfrm rot="5400000" flipH="1" flipV="1">
            <a:off x="4972844" y="2242344"/>
            <a:ext cx="1503363" cy="4476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30" name="Прямая соединительная линия 4829"/>
          <p:cNvCxnSpPr/>
          <p:nvPr/>
        </p:nvCxnSpPr>
        <p:spPr>
          <a:xfrm rot="5400000" flipH="1" flipV="1">
            <a:off x="5814219" y="1615282"/>
            <a:ext cx="231775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49" name="Прямая соединительная линия 4848"/>
          <p:cNvCxnSpPr/>
          <p:nvPr/>
        </p:nvCxnSpPr>
        <p:spPr>
          <a:xfrm rot="5400000" flipH="1" flipV="1">
            <a:off x="5929312" y="1285876"/>
            <a:ext cx="214313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56" name="Прямая соединительная линия 4855"/>
          <p:cNvCxnSpPr/>
          <p:nvPr/>
        </p:nvCxnSpPr>
        <p:spPr>
          <a:xfrm flipV="1">
            <a:off x="6143625" y="1285875"/>
            <a:ext cx="214313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66" name="Прямая соединительная линия 4865"/>
          <p:cNvCxnSpPr/>
          <p:nvPr/>
        </p:nvCxnSpPr>
        <p:spPr>
          <a:xfrm>
            <a:off x="6357938" y="1287463"/>
            <a:ext cx="214312" cy="2127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1" name="Прямая соединительная линия 4870"/>
          <p:cNvCxnSpPr/>
          <p:nvPr/>
        </p:nvCxnSpPr>
        <p:spPr>
          <a:xfrm rot="5400000">
            <a:off x="6466681" y="1605757"/>
            <a:ext cx="212725" cy="158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1" name="Прямая соединительная линия 4880"/>
          <p:cNvCxnSpPr/>
          <p:nvPr/>
        </p:nvCxnSpPr>
        <p:spPr>
          <a:xfrm rot="10800000" flipV="1">
            <a:off x="6357938" y="1716088"/>
            <a:ext cx="214312" cy="2127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86" name="Прямая соединительная линия 4885"/>
          <p:cNvCxnSpPr/>
          <p:nvPr/>
        </p:nvCxnSpPr>
        <p:spPr>
          <a:xfrm rot="10800000">
            <a:off x="6143625" y="1928813"/>
            <a:ext cx="214313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90" name="Прямая соединительная линия 4889"/>
          <p:cNvCxnSpPr/>
          <p:nvPr/>
        </p:nvCxnSpPr>
        <p:spPr>
          <a:xfrm rot="16200000" flipV="1">
            <a:off x="5928519" y="1715294"/>
            <a:ext cx="215900" cy="21431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98" name="Oval 119"/>
          <p:cNvSpPr>
            <a:spLocks noChangeArrowheads="1"/>
          </p:cNvSpPr>
          <p:nvPr/>
        </p:nvSpPr>
        <p:spPr bwMode="auto">
          <a:xfrm>
            <a:off x="4000500" y="3143250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899" name="Oval 119"/>
          <p:cNvSpPr>
            <a:spLocks noChangeArrowheads="1"/>
          </p:cNvSpPr>
          <p:nvPr/>
        </p:nvSpPr>
        <p:spPr bwMode="auto">
          <a:xfrm>
            <a:off x="4786313" y="3571875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0" name="Oval 119"/>
          <p:cNvSpPr>
            <a:spLocks noChangeArrowheads="1"/>
          </p:cNvSpPr>
          <p:nvPr/>
        </p:nvSpPr>
        <p:spPr bwMode="auto">
          <a:xfrm>
            <a:off x="5435600" y="3141663"/>
            <a:ext cx="71438" cy="71437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1" name="Oval 119"/>
          <p:cNvSpPr>
            <a:spLocks noChangeArrowheads="1"/>
          </p:cNvSpPr>
          <p:nvPr/>
        </p:nvSpPr>
        <p:spPr bwMode="auto">
          <a:xfrm>
            <a:off x="6286500" y="3357563"/>
            <a:ext cx="71438" cy="71437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2" name="Oval 119"/>
          <p:cNvSpPr>
            <a:spLocks noChangeArrowheads="1"/>
          </p:cNvSpPr>
          <p:nvPr/>
        </p:nvSpPr>
        <p:spPr bwMode="auto">
          <a:xfrm>
            <a:off x="6715125" y="4429125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3" name="Oval 119"/>
          <p:cNvSpPr>
            <a:spLocks noChangeArrowheads="1"/>
          </p:cNvSpPr>
          <p:nvPr/>
        </p:nvSpPr>
        <p:spPr bwMode="auto">
          <a:xfrm>
            <a:off x="7164388" y="4292600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4" name="Oval 119"/>
          <p:cNvSpPr>
            <a:spLocks noChangeArrowheads="1"/>
          </p:cNvSpPr>
          <p:nvPr/>
        </p:nvSpPr>
        <p:spPr bwMode="auto">
          <a:xfrm>
            <a:off x="4857750" y="2286000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5" name="Oval 119"/>
          <p:cNvSpPr>
            <a:spLocks noChangeArrowheads="1"/>
          </p:cNvSpPr>
          <p:nvPr/>
        </p:nvSpPr>
        <p:spPr bwMode="auto">
          <a:xfrm>
            <a:off x="5286375" y="1928813"/>
            <a:ext cx="71438" cy="71437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6" name="Oval 119"/>
          <p:cNvSpPr>
            <a:spLocks noChangeArrowheads="1"/>
          </p:cNvSpPr>
          <p:nvPr/>
        </p:nvSpPr>
        <p:spPr bwMode="auto">
          <a:xfrm>
            <a:off x="5929313" y="2143125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7" name="Oval 119"/>
          <p:cNvSpPr>
            <a:spLocks noChangeArrowheads="1"/>
          </p:cNvSpPr>
          <p:nvPr/>
        </p:nvSpPr>
        <p:spPr bwMode="auto">
          <a:xfrm>
            <a:off x="6357938" y="2571750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8" name="Oval 119"/>
          <p:cNvSpPr>
            <a:spLocks noChangeArrowheads="1"/>
          </p:cNvSpPr>
          <p:nvPr/>
        </p:nvSpPr>
        <p:spPr bwMode="auto">
          <a:xfrm>
            <a:off x="6715125" y="2143125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09" name="Oval 119"/>
          <p:cNvSpPr>
            <a:spLocks noChangeArrowheads="1"/>
          </p:cNvSpPr>
          <p:nvPr/>
        </p:nvSpPr>
        <p:spPr bwMode="auto">
          <a:xfrm>
            <a:off x="5929313" y="1714500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0" name="Oval 119"/>
          <p:cNvSpPr>
            <a:spLocks noChangeArrowheads="1"/>
          </p:cNvSpPr>
          <p:nvPr/>
        </p:nvSpPr>
        <p:spPr bwMode="auto">
          <a:xfrm>
            <a:off x="6143625" y="1857375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1" name="Oval 119"/>
          <p:cNvSpPr>
            <a:spLocks noChangeArrowheads="1"/>
          </p:cNvSpPr>
          <p:nvPr/>
        </p:nvSpPr>
        <p:spPr bwMode="auto">
          <a:xfrm>
            <a:off x="6357938" y="1857375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2" name="Oval 119"/>
          <p:cNvSpPr>
            <a:spLocks noChangeArrowheads="1"/>
          </p:cNvSpPr>
          <p:nvPr/>
        </p:nvSpPr>
        <p:spPr bwMode="auto">
          <a:xfrm>
            <a:off x="6572250" y="1643063"/>
            <a:ext cx="71438" cy="71437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3" name="Oval 119"/>
          <p:cNvSpPr>
            <a:spLocks noChangeArrowheads="1"/>
          </p:cNvSpPr>
          <p:nvPr/>
        </p:nvSpPr>
        <p:spPr bwMode="auto">
          <a:xfrm>
            <a:off x="6572250" y="1428750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4" name="Oval 119"/>
          <p:cNvSpPr>
            <a:spLocks noChangeArrowheads="1"/>
          </p:cNvSpPr>
          <p:nvPr/>
        </p:nvSpPr>
        <p:spPr bwMode="auto">
          <a:xfrm>
            <a:off x="6357938" y="1285875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5" name="Oval 119"/>
          <p:cNvSpPr>
            <a:spLocks noChangeArrowheads="1"/>
          </p:cNvSpPr>
          <p:nvPr/>
        </p:nvSpPr>
        <p:spPr bwMode="auto">
          <a:xfrm>
            <a:off x="6143625" y="1285875"/>
            <a:ext cx="71438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916" name="Oval 119"/>
          <p:cNvSpPr>
            <a:spLocks noChangeArrowheads="1"/>
          </p:cNvSpPr>
          <p:nvPr/>
        </p:nvSpPr>
        <p:spPr bwMode="auto">
          <a:xfrm>
            <a:off x="5929313" y="1428750"/>
            <a:ext cx="71437" cy="71438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308" name="Line 138"/>
          <p:cNvSpPr>
            <a:spLocks noChangeShapeType="1"/>
          </p:cNvSpPr>
          <p:nvPr/>
        </p:nvSpPr>
        <p:spPr bwMode="auto">
          <a:xfrm>
            <a:off x="6732588" y="51577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26764" name="AutoShape 140"/>
          <p:cNvCxnSpPr>
            <a:cxnSpLocks noChangeShapeType="1"/>
          </p:cNvCxnSpPr>
          <p:nvPr/>
        </p:nvCxnSpPr>
        <p:spPr bwMode="auto">
          <a:xfrm flipH="1">
            <a:off x="6804025" y="4365625"/>
            <a:ext cx="425450" cy="125413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4" name="Oval 119"/>
          <p:cNvSpPr>
            <a:spLocks noChangeArrowheads="1"/>
          </p:cNvSpPr>
          <p:nvPr/>
        </p:nvSpPr>
        <p:spPr bwMode="auto">
          <a:xfrm>
            <a:off x="5435600" y="3141663"/>
            <a:ext cx="71438" cy="71437"/>
          </a:xfrm>
          <a:prstGeom prst="ellipse">
            <a:avLst/>
          </a:prstGeom>
          <a:solidFill>
            <a:srgbClr val="CC0000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4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6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4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 nodeType="clickPar">
                      <p:stCondLst>
                        <p:cond delay="indefinite"/>
                      </p:stCondLst>
                      <p:childTnLst>
                        <p:par>
                          <p:cTn id="7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1" dur="500"/>
                                        <p:tgtEl>
                                          <p:spTgt spid="4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6" dur="500"/>
                                        <p:tgtEl>
                                          <p:spTgt spid="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4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 nodeType="clickPar">
                      <p:stCondLst>
                        <p:cond delay="indefinite"/>
                      </p:stCondLst>
                      <p:childTnLst>
                        <p:par>
                          <p:cTn id="10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8" dur="500"/>
                                        <p:tgtEl>
                                          <p:spTgt spid="4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 nodeType="clickPar">
                      <p:stCondLst>
                        <p:cond delay="indefinite"/>
                      </p:stCondLst>
                      <p:childTnLst>
                        <p:par>
                          <p:cTn id="1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4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 nodeType="clickPar">
                      <p:stCondLst>
                        <p:cond delay="indefinite"/>
                      </p:stCondLst>
                      <p:childTnLst>
                        <p:par>
                          <p:cTn id="1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8" dur="500"/>
                                        <p:tgtEl>
                                          <p:spTgt spid="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 nodeType="clickPar">
                      <p:stCondLst>
                        <p:cond delay="indefinite"/>
                      </p:stCondLst>
                      <p:childTnLst>
                        <p:par>
                          <p:cTn id="1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 nodeType="clickPar">
                      <p:stCondLst>
                        <p:cond delay="indefinite"/>
                      </p:stCondLst>
                      <p:childTnLst>
                        <p:par>
                          <p:cTn id="1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8" dur="500"/>
                                        <p:tgtEl>
                                          <p:spTgt spid="4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 nodeType="clickPar">
                      <p:stCondLst>
                        <p:cond delay="indefinite"/>
                      </p:stCondLst>
                      <p:childTnLst>
                        <p:par>
                          <p:cTn id="1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 nodeType="clickPar">
                      <p:stCondLst>
                        <p:cond delay="indefinite"/>
                      </p:stCondLst>
                      <p:childTnLst>
                        <p:par>
                          <p:cTn id="1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500"/>
                                        <p:tgtEl>
                                          <p:spTgt spid="4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 nodeType="clickPar">
                      <p:stCondLst>
                        <p:cond delay="indefinite"/>
                      </p:stCondLst>
                      <p:childTnLst>
                        <p:par>
                          <p:cTn id="1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 nodeType="clickPar">
                      <p:stCondLst>
                        <p:cond delay="indefinite"/>
                      </p:stCondLst>
                      <p:childTnLst>
                        <p:par>
                          <p:cTn id="1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8" dur="500"/>
                                        <p:tgtEl>
                                          <p:spTgt spid="4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 nodeType="clickPar">
                      <p:stCondLst>
                        <p:cond delay="indefinite"/>
                      </p:stCondLst>
                      <p:childTnLst>
                        <p:par>
                          <p:cTn id="1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3" dur="500"/>
                                        <p:tgtEl>
                                          <p:spTgt spid="48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 nodeType="clickPar">
                      <p:stCondLst>
                        <p:cond delay="indefinite"/>
                      </p:stCondLst>
                      <p:childTnLst>
                        <p:par>
                          <p:cTn id="1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500"/>
                                        <p:tgtEl>
                                          <p:spTgt spid="4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 nodeType="clickPar">
                      <p:stCondLst>
                        <p:cond delay="indefinite"/>
                      </p:stCondLst>
                      <p:childTnLst>
                        <p:par>
                          <p:cTn id="1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 nodeType="clickPar">
                      <p:stCondLst>
                        <p:cond delay="indefinite"/>
                      </p:stCondLst>
                      <p:childTnLst>
                        <p:par>
                          <p:cTn id="1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49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49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4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 nodeType="clickPar">
                      <p:stCondLst>
                        <p:cond delay="indefinite"/>
                      </p:stCondLst>
                      <p:childTnLst>
                        <p:par>
                          <p:cTn id="1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 nodeType="clickPar">
                      <p:stCondLst>
                        <p:cond delay="indefinite"/>
                      </p:stCondLst>
                      <p:childTnLst>
                        <p:par>
                          <p:cTn id="1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500" fill="hold"/>
                                        <p:tgtEl>
                                          <p:spTgt spid="4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4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4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 nodeType="clickPar">
                      <p:stCondLst>
                        <p:cond delay="indefinite"/>
                      </p:stCondLst>
                      <p:childTnLst>
                        <p:par>
                          <p:cTn id="1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500"/>
                                        <p:tgtEl>
                                          <p:spTgt spid="4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 nodeType="clickPar">
                      <p:stCondLst>
                        <p:cond delay="indefinite"/>
                      </p:stCondLst>
                      <p:childTnLst>
                        <p:par>
                          <p:cTn id="1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4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4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4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 nodeType="clickPar">
                      <p:stCondLst>
                        <p:cond delay="indefinite"/>
                      </p:stCondLst>
                      <p:childTnLst>
                        <p:par>
                          <p:cTn id="1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9" dur="500"/>
                                        <p:tgtEl>
                                          <p:spTgt spid="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 nodeType="clickPar">
                      <p:stCondLst>
                        <p:cond delay="indefinite"/>
                      </p:stCondLst>
                      <p:childTnLst>
                        <p:par>
                          <p:cTn id="2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4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4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6" dur="500"/>
                                        <p:tgtEl>
                                          <p:spTgt spid="4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 nodeType="clickPar">
                      <p:stCondLst>
                        <p:cond delay="indefinite"/>
                      </p:stCondLst>
                      <p:childTnLst>
                        <p:par>
                          <p:cTn id="2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1" dur="500"/>
                                        <p:tgtEl>
                                          <p:spTgt spid="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 nodeType="clickPar">
                      <p:stCondLst>
                        <p:cond delay="indefinite"/>
                      </p:stCondLst>
                      <p:childTnLst>
                        <p:par>
                          <p:cTn id="2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4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6" dur="500"/>
                                        <p:tgtEl>
                                          <p:spTgt spid="4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 nodeType="clickPar">
                      <p:stCondLst>
                        <p:cond delay="indefinite"/>
                      </p:stCondLst>
                      <p:childTnLst>
                        <p:par>
                          <p:cTn id="2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1" dur="500"/>
                                        <p:tgtEl>
                                          <p:spTgt spid="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2" grpId="0" animBg="1"/>
      <p:bldP spid="4898" grpId="0" animBg="1"/>
      <p:bldP spid="4899" grpId="0" animBg="1"/>
      <p:bldP spid="4900" grpId="0" animBg="1"/>
      <p:bldP spid="4901" grpId="0" animBg="1"/>
      <p:bldP spid="4902" grpId="0" animBg="1"/>
      <p:bldP spid="4903" grpId="0" animBg="1"/>
      <p:bldP spid="4904" grpId="0" animBg="1"/>
      <p:bldP spid="4905" grpId="0" animBg="1"/>
      <p:bldP spid="4906" grpId="0" animBg="1"/>
      <p:bldP spid="4907" grpId="0" animBg="1"/>
      <p:bldP spid="4908" grpId="0" animBg="1"/>
      <p:bldP spid="4909" grpId="0" animBg="1"/>
      <p:bldP spid="4909" grpId="1" animBg="1"/>
      <p:bldP spid="4910" grpId="0" animBg="1"/>
      <p:bldP spid="4911" grpId="0" animBg="1"/>
      <p:bldP spid="4912" grpId="0" animBg="1"/>
      <p:bldP spid="4913" grpId="0" animBg="1"/>
      <p:bldP spid="4914" grpId="0" animBg="1"/>
      <p:bldP spid="4915" grpId="0" animBg="1"/>
      <p:bldP spid="4916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9" y="404664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Постройте фигуру, последовательно соединяя точки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39552" y="1772816"/>
            <a:ext cx="3397084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(3,3), (0,3), (-3,2),</a:t>
            </a:r>
          </a:p>
          <a:p>
            <a:r>
              <a:rPr lang="ru-RU" sz="2800" dirty="0" smtClean="0"/>
              <a:t>(-5,2), (-7,4), (-8,3),</a:t>
            </a:r>
          </a:p>
          <a:p>
            <a:r>
              <a:rPr lang="ru-RU" sz="2800" dirty="0" smtClean="0"/>
              <a:t>(-7,1), (-8,-1), (-7,-2),</a:t>
            </a:r>
          </a:p>
          <a:p>
            <a:r>
              <a:rPr lang="ru-RU" sz="2800" dirty="0" smtClean="0"/>
              <a:t>(-5,0), (-1, -2), (0,-4),</a:t>
            </a:r>
          </a:p>
          <a:p>
            <a:r>
              <a:rPr lang="ru-RU" sz="2800" dirty="0" smtClean="0"/>
              <a:t>(2,-4), (3,-2), (5,-2), </a:t>
            </a:r>
          </a:p>
          <a:p>
            <a:r>
              <a:rPr lang="ru-RU" sz="2800" dirty="0" smtClean="0"/>
              <a:t>(7,0), (5,2), (3,3)</a:t>
            </a:r>
          </a:p>
          <a:p>
            <a:r>
              <a:rPr lang="ru-RU" sz="2800" dirty="0" smtClean="0"/>
              <a:t>(2,4), (-3,4), (-4, 2).</a:t>
            </a:r>
          </a:p>
          <a:p>
            <a:endParaRPr lang="ru-RU" sz="2800" dirty="0" smtClean="0"/>
          </a:p>
          <a:p>
            <a:r>
              <a:rPr lang="ru-RU" sz="2800" dirty="0" smtClean="0"/>
              <a:t>(5,0)</a:t>
            </a:r>
            <a:endParaRPr lang="ru-RU" sz="2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04864"/>
            <a:ext cx="3849017" cy="296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764704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67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Рефлексия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сегодня я узнал...</a:t>
            </a:r>
          </a:p>
          <a:p>
            <a:r>
              <a:rPr lang="ru-RU" dirty="0" smtClean="0"/>
              <a:t>было трудно...</a:t>
            </a:r>
          </a:p>
          <a:p>
            <a:r>
              <a:rPr lang="ru-RU" dirty="0" smtClean="0"/>
              <a:t>я понял, что...</a:t>
            </a:r>
          </a:p>
          <a:p>
            <a:r>
              <a:rPr lang="ru-RU" dirty="0" smtClean="0"/>
              <a:t>я научился...</a:t>
            </a:r>
          </a:p>
          <a:p>
            <a:r>
              <a:rPr lang="ru-RU" dirty="0" smtClean="0"/>
              <a:t>я смог...</a:t>
            </a:r>
          </a:p>
          <a:p>
            <a:r>
              <a:rPr lang="ru-RU" dirty="0" smtClean="0"/>
              <a:t>было интересно узнать, что...</a:t>
            </a:r>
          </a:p>
          <a:p>
            <a:r>
              <a:rPr lang="ru-RU" dirty="0" smtClean="0"/>
              <a:t>меня удивило...</a:t>
            </a:r>
          </a:p>
          <a:p>
            <a:r>
              <a:rPr lang="ru-RU" dirty="0" smtClean="0"/>
              <a:t>мне захотелось...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772400" cy="1143000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ts val="580"/>
              </a:spcBef>
              <a:defRPr/>
            </a:pPr>
            <a:r>
              <a:rPr lang="ru-RU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412776"/>
            <a:ext cx="783406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 зад. Творческая работа: 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Нарисовать оригинальную фигуру на координатной плоскости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Найти удобную начальную точку</a:t>
            </a:r>
          </a:p>
          <a:p>
            <a:pPr marL="514350" indent="-514350">
              <a:buAutoNum type="arabicPeriod"/>
            </a:pPr>
            <a:r>
              <a:rPr lang="ru-RU" dirty="0" smtClean="0"/>
              <a:t>Записать инструкцию к заданию (Перечислить все координаты фигуры)</a:t>
            </a:r>
          </a:p>
          <a:p>
            <a:pPr marL="514350" indent="-514350">
              <a:buNone/>
            </a:pPr>
            <a:r>
              <a:rPr lang="ru-RU" dirty="0" smtClean="0"/>
              <a:t>2 зад. Постройте фигуру в декартовой системе координат.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157192"/>
            <a:ext cx="6098178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827584" y="5733256"/>
          <a:ext cx="77724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  <a:gridCol w="6477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-37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3.8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-6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1" name="Picture 3" descr="C:\Users\Анастасия\Desktop\Downloads\1619775565_16-oir_mobi-p-zlobnii-krolik-zhivotnie-krasivo-foto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2592288" cy="2772501"/>
          </a:xfrm>
          <a:prstGeom prst="rect">
            <a:avLst/>
          </a:prstGeom>
          <a:noFill/>
        </p:spPr>
      </p:pic>
      <p:sp>
        <p:nvSpPr>
          <p:cNvPr id="7" name="Облако 6"/>
          <p:cNvSpPr/>
          <p:nvPr/>
        </p:nvSpPr>
        <p:spPr>
          <a:xfrm>
            <a:off x="2627784" y="0"/>
            <a:ext cx="2880320" cy="20882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Реши и заполни таблицу!</a:t>
            </a:r>
            <a:endParaRPr lang="ru-RU" sz="2800" dirty="0"/>
          </a:p>
        </p:txBody>
      </p:sp>
      <p:sp>
        <p:nvSpPr>
          <p:cNvPr id="8" name="Овал 7"/>
          <p:cNvSpPr/>
          <p:nvPr/>
        </p:nvSpPr>
        <p:spPr>
          <a:xfrm>
            <a:off x="2915816" y="1916832"/>
            <a:ext cx="288032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627784" y="2060848"/>
            <a:ext cx="144016" cy="21602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187624" y="3717032"/>
            <a:ext cx="7344816" cy="2304256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100" dirty="0" smtClean="0"/>
              <a:t>-39+42=      Н                        -0,47+(-0,53)=    Д   </a:t>
            </a:r>
            <a:br>
              <a:rPr lang="ru-RU" sz="3100" dirty="0" smtClean="0"/>
            </a:br>
            <a:r>
              <a:rPr lang="ru-RU" sz="3100" dirty="0" smtClean="0"/>
              <a:t>-17-20=       О                        -18+51=              Р   </a:t>
            </a:r>
            <a:br>
              <a:rPr lang="ru-RU" sz="3100" dirty="0" smtClean="0"/>
            </a:br>
            <a:r>
              <a:rPr lang="ru-RU" sz="3100" dirty="0" smtClean="0"/>
              <a:t>28-35=         А                        -6,2+12,2=          Т </a:t>
            </a:r>
            <a:br>
              <a:rPr lang="ru-RU" sz="3100" dirty="0" smtClean="0"/>
            </a:br>
            <a:r>
              <a:rPr lang="ru-RU" sz="3100" dirty="0" smtClean="0"/>
              <a:t>4,5-6,5=       К                        -2-(-5,8)=            И</a:t>
            </a:r>
            <a:br>
              <a:rPr lang="ru-RU" sz="3100" dirty="0" smtClean="0"/>
            </a:br>
            <a:r>
              <a:rPr lang="ru-RU" sz="3100" dirty="0" smtClean="0"/>
              <a:t>-16-(-10)=    Я                        4,7+(-4,7)=         Ж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836712"/>
            <a:ext cx="77724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420888"/>
            <a:ext cx="77438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Координатная …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Анастасия\Desktop\Downloads\1619775565_16-oir_mobi-p-zlobnii-krolik-zhivotnie-krasivo-foto-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2592288" cy="27725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419872" y="260648"/>
            <a:ext cx="4176464" cy="2088232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ru-RU" sz="2800" dirty="0" smtClean="0"/>
              <a:t>Отметьте точки на координатной прямой!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2987824" y="1916832"/>
            <a:ext cx="432048" cy="5040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83768" y="2204864"/>
            <a:ext cx="216024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619672" y="3068960"/>
          <a:ext cx="6096000" cy="1554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К(1,5)                   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О(-3)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С(-1,5)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С(4)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Т(6)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О(2)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П(-6)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Л(-4)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Ь(6,2)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55576" y="2286000"/>
            <a:ext cx="7772400" cy="4572000"/>
          </a:xfrm>
        </p:spPr>
        <p:txBody>
          <a:bodyPr/>
          <a:lstStyle/>
          <a:p>
            <a:pPr algn="ctr">
              <a:buNone/>
            </a:pP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плоскость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астасия\Desktop\Downloads\rene-descarte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12776"/>
            <a:ext cx="2916056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95936" y="1628800"/>
            <a:ext cx="482453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sz="28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Рене Декарт</a:t>
            </a:r>
            <a:r>
              <a:rPr lang="ru-RU" sz="2800" b="1" dirty="0" smtClean="0">
                <a:latin typeface="Tahoma" pitchFamily="34" charset="0"/>
              </a:rPr>
              <a:t> (1596-1650)–  французский философ, математик, физик и физиолог</a:t>
            </a:r>
            <a:r>
              <a:rPr lang="ru-RU" sz="2800" dirty="0" smtClean="0">
                <a:latin typeface="Tahoma" pitchFamily="34" charset="0"/>
              </a:rPr>
              <a:t>.</a:t>
            </a:r>
            <a:endParaRPr lang="ru-RU" sz="2800" b="1" dirty="0" smtClean="0">
              <a:latin typeface="Tahoma" pitchFamily="34" charset="0"/>
            </a:endParaRPr>
          </a:p>
          <a:p>
            <a:pPr>
              <a:defRPr/>
            </a:pPr>
            <a:r>
              <a:rPr lang="ru-RU" b="1" dirty="0" smtClean="0">
                <a:latin typeface="Tahoma" pitchFamily="34" charset="0"/>
              </a:rPr>
              <a:t>                 </a:t>
            </a:r>
            <a:endParaRPr lang="ru-RU" b="1" dirty="0">
              <a:latin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95936" y="3645024"/>
            <a:ext cx="464400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ahoma" pitchFamily="34" charset="0"/>
              </a:rPr>
              <a:t>Автор координатной плоскости, поэтому ее часто называют </a:t>
            </a:r>
            <a:r>
              <a:rPr lang="ru-RU" sz="2800" u="sng" dirty="0" smtClean="0">
                <a:latin typeface="Tahoma" pitchFamily="34" charset="0"/>
              </a:rPr>
              <a:t>декартовой системой координат. </a:t>
            </a:r>
            <a:endParaRPr lang="ru-RU" sz="2800" u="sng" dirty="0">
              <a:latin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476672"/>
            <a:ext cx="73958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Координатная плоскость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Line 2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363" name="Line 3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8197" name="Line 4"/>
          <p:cNvSpPr>
            <a:spLocks noChangeShapeType="1"/>
          </p:cNvSpPr>
          <p:nvPr/>
        </p:nvSpPr>
        <p:spPr bwMode="auto">
          <a:xfrm>
            <a:off x="3886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8" name="Line 5"/>
          <p:cNvSpPr>
            <a:spLocks noChangeShapeType="1"/>
          </p:cNvSpPr>
          <p:nvPr/>
        </p:nvSpPr>
        <p:spPr bwMode="auto">
          <a:xfrm>
            <a:off x="381000" y="4114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199" name="Line 6"/>
          <p:cNvSpPr>
            <a:spLocks noChangeShapeType="1"/>
          </p:cNvSpPr>
          <p:nvPr/>
        </p:nvSpPr>
        <p:spPr bwMode="auto">
          <a:xfrm>
            <a:off x="5257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>
            <a:off x="5943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>
            <a:off x="66294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>
            <a:off x="7315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8686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>
            <a:off x="32004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2514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6" name="Line 14"/>
          <p:cNvSpPr>
            <a:spLocks noChangeShapeType="1"/>
          </p:cNvSpPr>
          <p:nvPr/>
        </p:nvSpPr>
        <p:spPr bwMode="auto">
          <a:xfrm>
            <a:off x="1828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Line 15"/>
          <p:cNvSpPr>
            <a:spLocks noChangeShapeType="1"/>
          </p:cNvSpPr>
          <p:nvPr/>
        </p:nvSpPr>
        <p:spPr bwMode="auto">
          <a:xfrm>
            <a:off x="1143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8" name="Line 16"/>
          <p:cNvSpPr>
            <a:spLocks noChangeShapeType="1"/>
          </p:cNvSpPr>
          <p:nvPr/>
        </p:nvSpPr>
        <p:spPr bwMode="auto">
          <a:xfrm>
            <a:off x="468313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9" name="Line 17"/>
          <p:cNvSpPr>
            <a:spLocks noChangeShapeType="1"/>
          </p:cNvSpPr>
          <p:nvPr/>
        </p:nvSpPr>
        <p:spPr bwMode="auto">
          <a:xfrm>
            <a:off x="381000" y="6172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0" name="Line 18"/>
          <p:cNvSpPr>
            <a:spLocks noChangeShapeType="1"/>
          </p:cNvSpPr>
          <p:nvPr/>
        </p:nvSpPr>
        <p:spPr bwMode="auto">
          <a:xfrm>
            <a:off x="457200" y="5486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1" name="Line 19"/>
          <p:cNvSpPr>
            <a:spLocks noChangeShapeType="1"/>
          </p:cNvSpPr>
          <p:nvPr/>
        </p:nvSpPr>
        <p:spPr bwMode="auto">
          <a:xfrm>
            <a:off x="457200" y="48006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457200" y="2743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3" name="Line 21"/>
          <p:cNvSpPr>
            <a:spLocks noChangeShapeType="1"/>
          </p:cNvSpPr>
          <p:nvPr/>
        </p:nvSpPr>
        <p:spPr bwMode="auto">
          <a:xfrm>
            <a:off x="468313" y="2060575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4" name="Line 22"/>
          <p:cNvSpPr>
            <a:spLocks noChangeShapeType="1"/>
          </p:cNvSpPr>
          <p:nvPr/>
        </p:nvSpPr>
        <p:spPr bwMode="auto">
          <a:xfrm>
            <a:off x="395288" y="1341438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5" name="Line 23"/>
          <p:cNvSpPr>
            <a:spLocks noChangeShapeType="1"/>
          </p:cNvSpPr>
          <p:nvPr/>
        </p:nvSpPr>
        <p:spPr bwMode="auto">
          <a:xfrm>
            <a:off x="381000" y="685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6" name="Line 24"/>
          <p:cNvSpPr>
            <a:spLocks noChangeShapeType="1"/>
          </p:cNvSpPr>
          <p:nvPr/>
        </p:nvSpPr>
        <p:spPr bwMode="auto">
          <a:xfrm>
            <a:off x="4572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17" name="Line 25"/>
          <p:cNvSpPr>
            <a:spLocks noChangeShapeType="1"/>
          </p:cNvSpPr>
          <p:nvPr/>
        </p:nvSpPr>
        <p:spPr bwMode="auto">
          <a:xfrm>
            <a:off x="457200" y="34290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0" y="3429000"/>
            <a:ext cx="7620000" cy="396875"/>
            <a:chOff x="480" y="2160"/>
            <a:chExt cx="4800" cy="250"/>
          </a:xfrm>
        </p:grpSpPr>
        <p:sp>
          <p:nvSpPr>
            <p:cNvPr id="8259" name="Text Box 27"/>
            <p:cNvSpPr txBox="1">
              <a:spLocks noChangeArrowheads="1"/>
            </p:cNvSpPr>
            <p:nvPr/>
          </p:nvSpPr>
          <p:spPr bwMode="auto">
            <a:xfrm>
              <a:off x="283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8260" name="Text Box 28"/>
            <p:cNvSpPr txBox="1">
              <a:spLocks noChangeArrowheads="1"/>
            </p:cNvSpPr>
            <p:nvPr/>
          </p:nvSpPr>
          <p:spPr bwMode="auto">
            <a:xfrm>
              <a:off x="326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8261" name="Text Box 29"/>
            <p:cNvSpPr txBox="1">
              <a:spLocks noChangeArrowheads="1"/>
            </p:cNvSpPr>
            <p:nvPr/>
          </p:nvSpPr>
          <p:spPr bwMode="auto">
            <a:xfrm>
              <a:off x="369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8262" name="Text Box 30"/>
            <p:cNvSpPr txBox="1">
              <a:spLocks noChangeArrowheads="1"/>
            </p:cNvSpPr>
            <p:nvPr/>
          </p:nvSpPr>
          <p:spPr bwMode="auto">
            <a:xfrm>
              <a:off x="412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8263" name="Text Box 31"/>
            <p:cNvSpPr txBox="1">
              <a:spLocks noChangeArrowheads="1"/>
            </p:cNvSpPr>
            <p:nvPr/>
          </p:nvSpPr>
          <p:spPr bwMode="auto">
            <a:xfrm>
              <a:off x="456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8264" name="Text Box 32"/>
            <p:cNvSpPr txBox="1">
              <a:spLocks noChangeArrowheads="1"/>
            </p:cNvSpPr>
            <p:nvPr/>
          </p:nvSpPr>
          <p:spPr bwMode="auto">
            <a:xfrm>
              <a:off x="499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8265" name="Text Box 33"/>
            <p:cNvSpPr txBox="1">
              <a:spLocks noChangeArrowheads="1"/>
            </p:cNvSpPr>
            <p:nvPr/>
          </p:nvSpPr>
          <p:spPr bwMode="auto">
            <a:xfrm>
              <a:off x="48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-5</a:t>
              </a:r>
            </a:p>
          </p:txBody>
        </p:sp>
        <p:sp>
          <p:nvSpPr>
            <p:cNvPr id="8266" name="Text Box 34"/>
            <p:cNvSpPr txBox="1">
              <a:spLocks noChangeArrowheads="1"/>
            </p:cNvSpPr>
            <p:nvPr/>
          </p:nvSpPr>
          <p:spPr bwMode="auto">
            <a:xfrm>
              <a:off x="91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  <p:sp>
          <p:nvSpPr>
            <p:cNvPr id="8267" name="Text Box 35"/>
            <p:cNvSpPr txBox="1">
              <a:spLocks noChangeArrowheads="1"/>
            </p:cNvSpPr>
            <p:nvPr/>
          </p:nvSpPr>
          <p:spPr bwMode="auto">
            <a:xfrm>
              <a:off x="134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8268" name="Text Box 36"/>
            <p:cNvSpPr txBox="1">
              <a:spLocks noChangeArrowheads="1"/>
            </p:cNvSpPr>
            <p:nvPr/>
          </p:nvSpPr>
          <p:spPr bwMode="auto">
            <a:xfrm>
              <a:off x="177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8269" name="Text Box 37"/>
            <p:cNvSpPr txBox="1">
              <a:spLocks noChangeArrowheads="1"/>
            </p:cNvSpPr>
            <p:nvPr/>
          </p:nvSpPr>
          <p:spPr bwMode="auto">
            <a:xfrm>
              <a:off x="220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468313" y="3357563"/>
            <a:ext cx="8229600" cy="228600"/>
            <a:chOff x="288" y="2064"/>
            <a:chExt cx="5184" cy="144"/>
          </a:xfrm>
        </p:grpSpPr>
        <p:sp>
          <p:nvSpPr>
            <p:cNvPr id="143399" name="Line 39"/>
            <p:cNvSpPr>
              <a:spLocks noChangeShapeType="1"/>
            </p:cNvSpPr>
            <p:nvPr/>
          </p:nvSpPr>
          <p:spPr bwMode="auto">
            <a:xfrm>
              <a:off x="28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0" name="Line 40"/>
            <p:cNvSpPr>
              <a:spLocks noChangeShapeType="1"/>
            </p:cNvSpPr>
            <p:nvPr/>
          </p:nvSpPr>
          <p:spPr bwMode="auto">
            <a:xfrm>
              <a:off x="72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1" name="Line 41"/>
            <p:cNvSpPr>
              <a:spLocks noChangeShapeType="1"/>
            </p:cNvSpPr>
            <p:nvPr/>
          </p:nvSpPr>
          <p:spPr bwMode="auto">
            <a:xfrm>
              <a:off x="115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2" name="Line 42"/>
            <p:cNvSpPr>
              <a:spLocks noChangeShapeType="1"/>
            </p:cNvSpPr>
            <p:nvPr/>
          </p:nvSpPr>
          <p:spPr bwMode="auto">
            <a:xfrm>
              <a:off x="158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3" name="Line 43"/>
            <p:cNvSpPr>
              <a:spLocks noChangeShapeType="1"/>
            </p:cNvSpPr>
            <p:nvPr/>
          </p:nvSpPr>
          <p:spPr bwMode="auto">
            <a:xfrm>
              <a:off x="201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4" name="Line 44"/>
            <p:cNvSpPr>
              <a:spLocks noChangeShapeType="1"/>
            </p:cNvSpPr>
            <p:nvPr/>
          </p:nvSpPr>
          <p:spPr bwMode="auto">
            <a:xfrm>
              <a:off x="244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5" name="Line 45"/>
            <p:cNvSpPr>
              <a:spLocks noChangeShapeType="1"/>
            </p:cNvSpPr>
            <p:nvPr/>
          </p:nvSpPr>
          <p:spPr bwMode="auto">
            <a:xfrm>
              <a:off x="331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6" name="Line 46"/>
            <p:cNvSpPr>
              <a:spLocks noChangeShapeType="1"/>
            </p:cNvSpPr>
            <p:nvPr/>
          </p:nvSpPr>
          <p:spPr bwMode="auto">
            <a:xfrm>
              <a:off x="374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7" name="Line 47"/>
            <p:cNvSpPr>
              <a:spLocks noChangeShapeType="1"/>
            </p:cNvSpPr>
            <p:nvPr/>
          </p:nvSpPr>
          <p:spPr bwMode="auto">
            <a:xfrm>
              <a:off x="417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8" name="Line 48"/>
            <p:cNvSpPr>
              <a:spLocks noChangeShapeType="1"/>
            </p:cNvSpPr>
            <p:nvPr/>
          </p:nvSpPr>
          <p:spPr bwMode="auto">
            <a:xfrm>
              <a:off x="460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9" name="Line 49"/>
            <p:cNvSpPr>
              <a:spLocks noChangeShapeType="1"/>
            </p:cNvSpPr>
            <p:nvPr/>
          </p:nvSpPr>
          <p:spPr bwMode="auto">
            <a:xfrm>
              <a:off x="504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10" name="Line 50"/>
            <p:cNvSpPr>
              <a:spLocks noChangeShapeType="1"/>
            </p:cNvSpPr>
            <p:nvPr/>
          </p:nvSpPr>
          <p:spPr bwMode="auto">
            <a:xfrm>
              <a:off x="547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4495800" y="685800"/>
            <a:ext cx="152400" cy="5486400"/>
            <a:chOff x="2832" y="432"/>
            <a:chExt cx="96" cy="3456"/>
          </a:xfrm>
        </p:grpSpPr>
        <p:sp>
          <p:nvSpPr>
            <p:cNvPr id="8239" name="Line 52"/>
            <p:cNvSpPr>
              <a:spLocks noChangeShapeType="1"/>
            </p:cNvSpPr>
            <p:nvPr/>
          </p:nvSpPr>
          <p:spPr bwMode="auto">
            <a:xfrm>
              <a:off x="2832" y="388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0" name="Line 53"/>
            <p:cNvSpPr>
              <a:spLocks noChangeShapeType="1"/>
            </p:cNvSpPr>
            <p:nvPr/>
          </p:nvSpPr>
          <p:spPr bwMode="auto">
            <a:xfrm>
              <a:off x="2832" y="345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1" name="Line 54"/>
            <p:cNvSpPr>
              <a:spLocks noChangeShapeType="1"/>
            </p:cNvSpPr>
            <p:nvPr/>
          </p:nvSpPr>
          <p:spPr bwMode="auto">
            <a:xfrm>
              <a:off x="2832" y="30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2" name="Line 55"/>
            <p:cNvSpPr>
              <a:spLocks noChangeShapeType="1"/>
            </p:cNvSpPr>
            <p:nvPr/>
          </p:nvSpPr>
          <p:spPr bwMode="auto">
            <a:xfrm>
              <a:off x="2832" y="259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3" name="Line 56"/>
            <p:cNvSpPr>
              <a:spLocks noChangeShapeType="1"/>
            </p:cNvSpPr>
            <p:nvPr/>
          </p:nvSpPr>
          <p:spPr bwMode="auto">
            <a:xfrm>
              <a:off x="2832" y="172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4" name="Line 57"/>
            <p:cNvSpPr>
              <a:spLocks noChangeShapeType="1"/>
            </p:cNvSpPr>
            <p:nvPr/>
          </p:nvSpPr>
          <p:spPr bwMode="auto">
            <a:xfrm>
              <a:off x="2832" y="129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5" name="Line 58"/>
            <p:cNvSpPr>
              <a:spLocks noChangeShapeType="1"/>
            </p:cNvSpPr>
            <p:nvPr/>
          </p:nvSpPr>
          <p:spPr bwMode="auto">
            <a:xfrm>
              <a:off x="2832" y="8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46" name="Line 59"/>
            <p:cNvSpPr>
              <a:spLocks noChangeShapeType="1"/>
            </p:cNvSpPr>
            <p:nvPr/>
          </p:nvSpPr>
          <p:spPr bwMode="auto">
            <a:xfrm>
              <a:off x="2832" y="43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20" name="Text Box 60"/>
          <p:cNvSpPr txBox="1">
            <a:spLocks noChangeArrowheads="1"/>
          </p:cNvSpPr>
          <p:nvPr/>
        </p:nvSpPr>
        <p:spPr bwMode="auto">
          <a:xfrm>
            <a:off x="0" y="2924944"/>
            <a:ext cx="3356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Tahoma" pitchFamily="34" charset="0"/>
              </a:rPr>
              <a:t>ось абсцисс</a:t>
            </a:r>
          </a:p>
        </p:txBody>
      </p:sp>
      <p:sp>
        <p:nvSpPr>
          <p:cNvPr id="143421" name="Text Box 61"/>
          <p:cNvSpPr txBox="1">
            <a:spLocks noChangeArrowheads="1"/>
          </p:cNvSpPr>
          <p:nvPr/>
        </p:nvSpPr>
        <p:spPr bwMode="auto">
          <a:xfrm>
            <a:off x="4499992" y="6093296"/>
            <a:ext cx="273630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solidFill>
                  <a:srgbClr val="FF0000"/>
                </a:solidFill>
                <a:latin typeface="Tahoma" pitchFamily="34" charset="0"/>
              </a:rPr>
              <a:t>ось ординат</a:t>
            </a:r>
          </a:p>
        </p:txBody>
      </p: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4114800" y="3810000"/>
            <a:ext cx="457200" cy="2378075"/>
            <a:chOff x="2592" y="2400"/>
            <a:chExt cx="288" cy="1498"/>
          </a:xfrm>
        </p:grpSpPr>
        <p:sp>
          <p:nvSpPr>
            <p:cNvPr id="8235" name="Text Box 63"/>
            <p:cNvSpPr txBox="1">
              <a:spLocks noChangeArrowheads="1"/>
            </p:cNvSpPr>
            <p:nvPr/>
          </p:nvSpPr>
          <p:spPr bwMode="auto">
            <a:xfrm>
              <a:off x="2592" y="240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  <p:sp>
          <p:nvSpPr>
            <p:cNvPr id="8236" name="Text Box 64"/>
            <p:cNvSpPr txBox="1">
              <a:spLocks noChangeArrowheads="1"/>
            </p:cNvSpPr>
            <p:nvPr/>
          </p:nvSpPr>
          <p:spPr bwMode="auto">
            <a:xfrm>
              <a:off x="2592" y="278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8237" name="Text Box 65"/>
            <p:cNvSpPr txBox="1">
              <a:spLocks noChangeArrowheads="1"/>
            </p:cNvSpPr>
            <p:nvPr/>
          </p:nvSpPr>
          <p:spPr bwMode="auto">
            <a:xfrm>
              <a:off x="2592" y="321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8238" name="Text Box 66"/>
            <p:cNvSpPr txBox="1">
              <a:spLocks noChangeArrowheads="1"/>
            </p:cNvSpPr>
            <p:nvPr/>
          </p:nvSpPr>
          <p:spPr bwMode="auto">
            <a:xfrm>
              <a:off x="2592" y="3648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</p:grpSp>
      <p:grpSp>
        <p:nvGrpSpPr>
          <p:cNvPr id="6" name="Group 67"/>
          <p:cNvGrpSpPr>
            <a:grpSpLocks/>
          </p:cNvGrpSpPr>
          <p:nvPr/>
        </p:nvGrpSpPr>
        <p:grpSpPr bwMode="auto">
          <a:xfrm>
            <a:off x="4114800" y="685800"/>
            <a:ext cx="457200" cy="2362200"/>
            <a:chOff x="2592" y="432"/>
            <a:chExt cx="288" cy="1488"/>
          </a:xfrm>
        </p:grpSpPr>
        <p:sp>
          <p:nvSpPr>
            <p:cNvPr id="8231" name="Text Box 68"/>
            <p:cNvSpPr txBox="1">
              <a:spLocks noChangeArrowheads="1"/>
            </p:cNvSpPr>
            <p:nvPr/>
          </p:nvSpPr>
          <p:spPr bwMode="auto">
            <a:xfrm>
              <a:off x="2592" y="167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8232" name="Text Box 69"/>
            <p:cNvSpPr txBox="1">
              <a:spLocks noChangeArrowheads="1"/>
            </p:cNvSpPr>
            <p:nvPr/>
          </p:nvSpPr>
          <p:spPr bwMode="auto">
            <a:xfrm>
              <a:off x="2592" y="129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8233" name="Text Box 70"/>
            <p:cNvSpPr txBox="1">
              <a:spLocks noChangeArrowheads="1"/>
            </p:cNvSpPr>
            <p:nvPr/>
          </p:nvSpPr>
          <p:spPr bwMode="auto">
            <a:xfrm>
              <a:off x="2592" y="86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8234" name="Text Box 71"/>
            <p:cNvSpPr txBox="1">
              <a:spLocks noChangeArrowheads="1"/>
            </p:cNvSpPr>
            <p:nvPr/>
          </p:nvSpPr>
          <p:spPr bwMode="auto">
            <a:xfrm>
              <a:off x="2592" y="432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</p:grpSp>
      <p:sp>
        <p:nvSpPr>
          <p:cNvPr id="143432" name="Text Box 72"/>
          <p:cNvSpPr txBox="1">
            <a:spLocks noChangeArrowheads="1"/>
          </p:cNvSpPr>
          <p:nvPr/>
        </p:nvSpPr>
        <p:spPr bwMode="auto">
          <a:xfrm>
            <a:off x="3962400" y="152400"/>
            <a:ext cx="457200" cy="5191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Y</a:t>
            </a:r>
            <a:endParaRPr lang="ru-RU" sz="2800" b="1"/>
          </a:p>
        </p:txBody>
      </p:sp>
      <p:sp>
        <p:nvSpPr>
          <p:cNvPr id="143452" name="Text Box 92"/>
          <p:cNvSpPr txBox="1">
            <a:spLocks noChangeArrowheads="1"/>
          </p:cNvSpPr>
          <p:nvPr/>
        </p:nvSpPr>
        <p:spPr bwMode="auto">
          <a:xfrm>
            <a:off x="457200" y="1447800"/>
            <a:ext cx="406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ПРЯМОУГОЛЬНАЯ (ДЕКАРТОВА)</a:t>
            </a:r>
          </a:p>
          <a:p>
            <a:pPr algn="ctr">
              <a:defRPr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rPr>
              <a:t>СИСТЕМА КООРДИНАТ</a:t>
            </a:r>
          </a:p>
        </p:txBody>
      </p:sp>
      <p:sp>
        <p:nvSpPr>
          <p:cNvPr id="143461" name="Text Box 101"/>
          <p:cNvSpPr txBox="1">
            <a:spLocks noChangeArrowheads="1"/>
          </p:cNvSpPr>
          <p:nvPr/>
        </p:nvSpPr>
        <p:spPr bwMode="auto">
          <a:xfrm>
            <a:off x="4572000" y="2819400"/>
            <a:ext cx="533400" cy="5191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CC0000"/>
                </a:solidFill>
                <a:latin typeface="Tahoma" pitchFamily="34" charset="0"/>
              </a:rPr>
              <a:t>О</a:t>
            </a:r>
          </a:p>
        </p:txBody>
      </p:sp>
      <p:sp>
        <p:nvSpPr>
          <p:cNvPr id="143462" name="Text Box 102"/>
          <p:cNvSpPr txBox="1">
            <a:spLocks noChangeArrowheads="1"/>
          </p:cNvSpPr>
          <p:nvPr/>
        </p:nvSpPr>
        <p:spPr bwMode="auto">
          <a:xfrm>
            <a:off x="8686800" y="3657600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X</a:t>
            </a:r>
            <a:endParaRPr lang="ru-RU" sz="2800" b="1"/>
          </a:p>
        </p:txBody>
      </p:sp>
      <p:sp>
        <p:nvSpPr>
          <p:cNvPr id="85" name="Выноска 1 84"/>
          <p:cNvSpPr/>
          <p:nvPr/>
        </p:nvSpPr>
        <p:spPr>
          <a:xfrm>
            <a:off x="6300192" y="2132856"/>
            <a:ext cx="1643063" cy="612775"/>
          </a:xfrm>
          <a:prstGeom prst="borderCallout1">
            <a:avLst>
              <a:gd name="adj1" fmla="val 52256"/>
              <a:gd name="adj2" fmla="val -170"/>
              <a:gd name="adj3" fmla="val 209972"/>
              <a:gd name="adj4" fmla="val -105316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начало</a:t>
            </a:r>
          </a:p>
          <a:p>
            <a:pPr>
              <a:defRPr/>
            </a:pPr>
            <a:r>
              <a:rPr lang="ru-RU" sz="2000" b="1" dirty="0">
                <a:solidFill>
                  <a:srgbClr val="FF0000"/>
                </a:solidFill>
                <a:latin typeface="Tahoma" pitchFamily="34" charset="0"/>
              </a:rPr>
              <a:t>координат</a:t>
            </a:r>
          </a:p>
        </p:txBody>
      </p:sp>
      <p:sp>
        <p:nvSpPr>
          <p:cNvPr id="8230" name="Line 16"/>
          <p:cNvSpPr>
            <a:spLocks noChangeShapeType="1"/>
          </p:cNvSpPr>
          <p:nvPr/>
        </p:nvSpPr>
        <p:spPr bwMode="auto">
          <a:xfrm>
            <a:off x="8028384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3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3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3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3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3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3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3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3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1000"/>
                                        <p:tgtEl>
                                          <p:spTgt spid="143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143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143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62" grpId="0" animBg="1"/>
      <p:bldP spid="143363" grpId="0" animBg="1"/>
      <p:bldP spid="143420" grpId="0"/>
      <p:bldP spid="143421" grpId="0"/>
      <p:bldP spid="143432" grpId="0" animBg="1"/>
      <p:bldP spid="143452" grpId="0"/>
      <p:bldP spid="143461" grpId="0"/>
      <p:bldP spid="143462" grpId="0"/>
      <p:bldP spid="8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6" name="Прямая соединительная линия 85"/>
          <p:cNvCxnSpPr/>
          <p:nvPr/>
        </p:nvCxnSpPr>
        <p:spPr>
          <a:xfrm rot="10800000">
            <a:off x="4286250" y="2071688"/>
            <a:ext cx="3228975" cy="1428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5400000">
            <a:off x="6273800" y="2808288"/>
            <a:ext cx="2071687" cy="158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Line 2"/>
          <p:cNvSpPr>
            <a:spLocks noChangeShapeType="1"/>
          </p:cNvSpPr>
          <p:nvPr/>
        </p:nvSpPr>
        <p:spPr bwMode="auto">
          <a:xfrm flipV="1">
            <a:off x="4572000" y="0"/>
            <a:ext cx="0" cy="68580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3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Line 4"/>
          <p:cNvSpPr>
            <a:spLocks noChangeShapeType="1"/>
          </p:cNvSpPr>
          <p:nvPr/>
        </p:nvSpPr>
        <p:spPr bwMode="auto">
          <a:xfrm>
            <a:off x="3886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4" name="Line 5"/>
          <p:cNvSpPr>
            <a:spLocks noChangeShapeType="1"/>
          </p:cNvSpPr>
          <p:nvPr/>
        </p:nvSpPr>
        <p:spPr bwMode="auto">
          <a:xfrm>
            <a:off x="381000" y="4114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6"/>
          <p:cNvSpPr>
            <a:spLocks noChangeShapeType="1"/>
          </p:cNvSpPr>
          <p:nvPr/>
        </p:nvSpPr>
        <p:spPr bwMode="auto">
          <a:xfrm>
            <a:off x="5257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6" name="Line 7"/>
          <p:cNvSpPr>
            <a:spLocks noChangeShapeType="1"/>
          </p:cNvSpPr>
          <p:nvPr/>
        </p:nvSpPr>
        <p:spPr bwMode="auto">
          <a:xfrm>
            <a:off x="5943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7" name="Line 8"/>
          <p:cNvSpPr>
            <a:spLocks noChangeShapeType="1"/>
          </p:cNvSpPr>
          <p:nvPr/>
        </p:nvSpPr>
        <p:spPr bwMode="auto">
          <a:xfrm>
            <a:off x="66294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8" name="Line 9"/>
          <p:cNvSpPr>
            <a:spLocks noChangeShapeType="1"/>
          </p:cNvSpPr>
          <p:nvPr/>
        </p:nvSpPr>
        <p:spPr bwMode="auto">
          <a:xfrm>
            <a:off x="73152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9" name="Line 11"/>
          <p:cNvSpPr>
            <a:spLocks noChangeShapeType="1"/>
          </p:cNvSpPr>
          <p:nvPr/>
        </p:nvSpPr>
        <p:spPr bwMode="auto">
          <a:xfrm>
            <a:off x="8686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0" name="Line 12"/>
          <p:cNvSpPr>
            <a:spLocks noChangeShapeType="1"/>
          </p:cNvSpPr>
          <p:nvPr/>
        </p:nvSpPr>
        <p:spPr bwMode="auto">
          <a:xfrm>
            <a:off x="32004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1" name="Line 13"/>
          <p:cNvSpPr>
            <a:spLocks noChangeShapeType="1"/>
          </p:cNvSpPr>
          <p:nvPr/>
        </p:nvSpPr>
        <p:spPr bwMode="auto">
          <a:xfrm>
            <a:off x="25146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2" name="Line 14"/>
          <p:cNvSpPr>
            <a:spLocks noChangeShapeType="1"/>
          </p:cNvSpPr>
          <p:nvPr/>
        </p:nvSpPr>
        <p:spPr bwMode="auto">
          <a:xfrm>
            <a:off x="18288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3" name="Line 15"/>
          <p:cNvSpPr>
            <a:spLocks noChangeShapeType="1"/>
          </p:cNvSpPr>
          <p:nvPr/>
        </p:nvSpPr>
        <p:spPr bwMode="auto">
          <a:xfrm>
            <a:off x="1143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4" name="Line 16"/>
          <p:cNvSpPr>
            <a:spLocks noChangeShapeType="1"/>
          </p:cNvSpPr>
          <p:nvPr/>
        </p:nvSpPr>
        <p:spPr bwMode="auto">
          <a:xfrm>
            <a:off x="468313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5" name="Line 17"/>
          <p:cNvSpPr>
            <a:spLocks noChangeShapeType="1"/>
          </p:cNvSpPr>
          <p:nvPr/>
        </p:nvSpPr>
        <p:spPr bwMode="auto">
          <a:xfrm>
            <a:off x="381000" y="6172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6" name="Line 18"/>
          <p:cNvSpPr>
            <a:spLocks noChangeShapeType="1"/>
          </p:cNvSpPr>
          <p:nvPr/>
        </p:nvSpPr>
        <p:spPr bwMode="auto">
          <a:xfrm>
            <a:off x="457200" y="5486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7" name="Line 19"/>
          <p:cNvSpPr>
            <a:spLocks noChangeShapeType="1"/>
          </p:cNvSpPr>
          <p:nvPr/>
        </p:nvSpPr>
        <p:spPr bwMode="auto">
          <a:xfrm>
            <a:off x="457200" y="48006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8" name="Line 20"/>
          <p:cNvSpPr>
            <a:spLocks noChangeShapeType="1"/>
          </p:cNvSpPr>
          <p:nvPr/>
        </p:nvSpPr>
        <p:spPr bwMode="auto">
          <a:xfrm>
            <a:off x="457200" y="27432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39" name="Line 21"/>
          <p:cNvSpPr>
            <a:spLocks noChangeShapeType="1"/>
          </p:cNvSpPr>
          <p:nvPr/>
        </p:nvSpPr>
        <p:spPr bwMode="auto">
          <a:xfrm>
            <a:off x="457200" y="20574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0" name="Line 22"/>
          <p:cNvSpPr>
            <a:spLocks noChangeShapeType="1"/>
          </p:cNvSpPr>
          <p:nvPr/>
        </p:nvSpPr>
        <p:spPr bwMode="auto">
          <a:xfrm>
            <a:off x="395288" y="1341438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1" name="Line 23"/>
          <p:cNvSpPr>
            <a:spLocks noChangeShapeType="1"/>
          </p:cNvSpPr>
          <p:nvPr/>
        </p:nvSpPr>
        <p:spPr bwMode="auto">
          <a:xfrm>
            <a:off x="381000" y="6858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2" name="Line 24"/>
          <p:cNvSpPr>
            <a:spLocks noChangeShapeType="1"/>
          </p:cNvSpPr>
          <p:nvPr/>
        </p:nvSpPr>
        <p:spPr bwMode="auto">
          <a:xfrm>
            <a:off x="4572000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43" name="Line 25"/>
          <p:cNvSpPr>
            <a:spLocks noChangeShapeType="1"/>
          </p:cNvSpPr>
          <p:nvPr/>
        </p:nvSpPr>
        <p:spPr bwMode="auto">
          <a:xfrm>
            <a:off x="457200" y="3429000"/>
            <a:ext cx="84582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762000" y="3429000"/>
            <a:ext cx="7620000" cy="396875"/>
            <a:chOff x="480" y="2160"/>
            <a:chExt cx="4800" cy="250"/>
          </a:xfrm>
        </p:grpSpPr>
        <p:sp>
          <p:nvSpPr>
            <p:cNvPr id="9293" name="Text Box 27"/>
            <p:cNvSpPr txBox="1">
              <a:spLocks noChangeArrowheads="1"/>
            </p:cNvSpPr>
            <p:nvPr/>
          </p:nvSpPr>
          <p:spPr bwMode="auto">
            <a:xfrm>
              <a:off x="283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9294" name="Text Box 28"/>
            <p:cNvSpPr txBox="1">
              <a:spLocks noChangeArrowheads="1"/>
            </p:cNvSpPr>
            <p:nvPr/>
          </p:nvSpPr>
          <p:spPr bwMode="auto">
            <a:xfrm>
              <a:off x="326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95" name="Text Box 29"/>
            <p:cNvSpPr txBox="1">
              <a:spLocks noChangeArrowheads="1"/>
            </p:cNvSpPr>
            <p:nvPr/>
          </p:nvSpPr>
          <p:spPr bwMode="auto">
            <a:xfrm>
              <a:off x="369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296" name="Text Box 30"/>
            <p:cNvSpPr txBox="1">
              <a:spLocks noChangeArrowheads="1"/>
            </p:cNvSpPr>
            <p:nvPr/>
          </p:nvSpPr>
          <p:spPr bwMode="auto">
            <a:xfrm>
              <a:off x="412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297" name="Text Box 31"/>
            <p:cNvSpPr txBox="1">
              <a:spLocks noChangeArrowheads="1"/>
            </p:cNvSpPr>
            <p:nvPr/>
          </p:nvSpPr>
          <p:spPr bwMode="auto">
            <a:xfrm>
              <a:off x="456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9298" name="Text Box 32"/>
            <p:cNvSpPr txBox="1">
              <a:spLocks noChangeArrowheads="1"/>
            </p:cNvSpPr>
            <p:nvPr/>
          </p:nvSpPr>
          <p:spPr bwMode="auto">
            <a:xfrm>
              <a:off x="499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5</a:t>
              </a:r>
            </a:p>
          </p:txBody>
        </p:sp>
        <p:sp>
          <p:nvSpPr>
            <p:cNvPr id="9299" name="Text Box 33"/>
            <p:cNvSpPr txBox="1">
              <a:spLocks noChangeArrowheads="1"/>
            </p:cNvSpPr>
            <p:nvPr/>
          </p:nvSpPr>
          <p:spPr bwMode="auto">
            <a:xfrm>
              <a:off x="480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-5</a:t>
              </a:r>
            </a:p>
          </p:txBody>
        </p:sp>
        <p:sp>
          <p:nvSpPr>
            <p:cNvPr id="9300" name="Text Box 34"/>
            <p:cNvSpPr txBox="1">
              <a:spLocks noChangeArrowheads="1"/>
            </p:cNvSpPr>
            <p:nvPr/>
          </p:nvSpPr>
          <p:spPr bwMode="auto">
            <a:xfrm>
              <a:off x="912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  <p:sp>
          <p:nvSpPr>
            <p:cNvPr id="9301" name="Text Box 35"/>
            <p:cNvSpPr txBox="1">
              <a:spLocks noChangeArrowheads="1"/>
            </p:cNvSpPr>
            <p:nvPr/>
          </p:nvSpPr>
          <p:spPr bwMode="auto">
            <a:xfrm>
              <a:off x="1344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9302" name="Text Box 36"/>
            <p:cNvSpPr txBox="1">
              <a:spLocks noChangeArrowheads="1"/>
            </p:cNvSpPr>
            <p:nvPr/>
          </p:nvSpPr>
          <p:spPr bwMode="auto">
            <a:xfrm>
              <a:off x="1776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9303" name="Text Box 37"/>
            <p:cNvSpPr txBox="1">
              <a:spLocks noChangeArrowheads="1"/>
            </p:cNvSpPr>
            <p:nvPr/>
          </p:nvSpPr>
          <p:spPr bwMode="auto">
            <a:xfrm>
              <a:off x="2208" y="216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457200" y="3352800"/>
            <a:ext cx="8229600" cy="228600"/>
            <a:chOff x="288" y="2064"/>
            <a:chExt cx="5184" cy="144"/>
          </a:xfrm>
        </p:grpSpPr>
        <p:sp>
          <p:nvSpPr>
            <p:cNvPr id="143399" name="Line 39"/>
            <p:cNvSpPr>
              <a:spLocks noChangeShapeType="1"/>
            </p:cNvSpPr>
            <p:nvPr/>
          </p:nvSpPr>
          <p:spPr bwMode="auto">
            <a:xfrm>
              <a:off x="28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0" name="Line 40"/>
            <p:cNvSpPr>
              <a:spLocks noChangeShapeType="1"/>
            </p:cNvSpPr>
            <p:nvPr/>
          </p:nvSpPr>
          <p:spPr bwMode="auto">
            <a:xfrm>
              <a:off x="72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1" name="Line 41"/>
            <p:cNvSpPr>
              <a:spLocks noChangeShapeType="1"/>
            </p:cNvSpPr>
            <p:nvPr/>
          </p:nvSpPr>
          <p:spPr bwMode="auto">
            <a:xfrm>
              <a:off x="115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2" name="Line 42"/>
            <p:cNvSpPr>
              <a:spLocks noChangeShapeType="1"/>
            </p:cNvSpPr>
            <p:nvPr/>
          </p:nvSpPr>
          <p:spPr bwMode="auto">
            <a:xfrm>
              <a:off x="158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3" name="Line 43"/>
            <p:cNvSpPr>
              <a:spLocks noChangeShapeType="1"/>
            </p:cNvSpPr>
            <p:nvPr/>
          </p:nvSpPr>
          <p:spPr bwMode="auto">
            <a:xfrm>
              <a:off x="201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4" name="Line 44"/>
            <p:cNvSpPr>
              <a:spLocks noChangeShapeType="1"/>
            </p:cNvSpPr>
            <p:nvPr/>
          </p:nvSpPr>
          <p:spPr bwMode="auto">
            <a:xfrm>
              <a:off x="244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5" name="Line 45"/>
            <p:cNvSpPr>
              <a:spLocks noChangeShapeType="1"/>
            </p:cNvSpPr>
            <p:nvPr/>
          </p:nvSpPr>
          <p:spPr bwMode="auto">
            <a:xfrm>
              <a:off x="331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6" name="Line 46"/>
            <p:cNvSpPr>
              <a:spLocks noChangeShapeType="1"/>
            </p:cNvSpPr>
            <p:nvPr/>
          </p:nvSpPr>
          <p:spPr bwMode="auto">
            <a:xfrm>
              <a:off x="3744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7" name="Line 47"/>
            <p:cNvSpPr>
              <a:spLocks noChangeShapeType="1"/>
            </p:cNvSpPr>
            <p:nvPr/>
          </p:nvSpPr>
          <p:spPr bwMode="auto">
            <a:xfrm>
              <a:off x="4176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8" name="Line 48"/>
            <p:cNvSpPr>
              <a:spLocks noChangeShapeType="1"/>
            </p:cNvSpPr>
            <p:nvPr/>
          </p:nvSpPr>
          <p:spPr bwMode="auto">
            <a:xfrm>
              <a:off x="4608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09" name="Line 49"/>
            <p:cNvSpPr>
              <a:spLocks noChangeShapeType="1"/>
            </p:cNvSpPr>
            <p:nvPr/>
          </p:nvSpPr>
          <p:spPr bwMode="auto">
            <a:xfrm>
              <a:off x="5040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  <p:sp>
          <p:nvSpPr>
            <p:cNvPr id="143410" name="Line 50"/>
            <p:cNvSpPr>
              <a:spLocks noChangeShapeType="1"/>
            </p:cNvSpPr>
            <p:nvPr/>
          </p:nvSpPr>
          <p:spPr bwMode="auto">
            <a:xfrm>
              <a:off x="5472" y="2064"/>
              <a:ext cx="0" cy="144"/>
            </a:xfrm>
            <a:prstGeom prst="line">
              <a:avLst/>
            </a:prstGeom>
            <a:noFill/>
            <a:ln w="28575">
              <a:solidFill>
                <a:schemeClr val="tx1">
                  <a:lumMod val="95000"/>
                  <a:lumOff val="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</a:endParaRPr>
            </a:p>
          </p:txBody>
        </p:sp>
      </p:grpSp>
      <p:grpSp>
        <p:nvGrpSpPr>
          <p:cNvPr id="4" name="Group 51"/>
          <p:cNvGrpSpPr>
            <a:grpSpLocks/>
          </p:cNvGrpSpPr>
          <p:nvPr/>
        </p:nvGrpSpPr>
        <p:grpSpPr bwMode="auto">
          <a:xfrm>
            <a:off x="4495800" y="685800"/>
            <a:ext cx="152400" cy="5486400"/>
            <a:chOff x="2832" y="432"/>
            <a:chExt cx="96" cy="3456"/>
          </a:xfrm>
        </p:grpSpPr>
        <p:sp>
          <p:nvSpPr>
            <p:cNvPr id="9273" name="Line 52"/>
            <p:cNvSpPr>
              <a:spLocks noChangeShapeType="1"/>
            </p:cNvSpPr>
            <p:nvPr/>
          </p:nvSpPr>
          <p:spPr bwMode="auto">
            <a:xfrm>
              <a:off x="2832" y="388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4" name="Line 53"/>
            <p:cNvSpPr>
              <a:spLocks noChangeShapeType="1"/>
            </p:cNvSpPr>
            <p:nvPr/>
          </p:nvSpPr>
          <p:spPr bwMode="auto">
            <a:xfrm>
              <a:off x="2832" y="345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5" name="Line 54"/>
            <p:cNvSpPr>
              <a:spLocks noChangeShapeType="1"/>
            </p:cNvSpPr>
            <p:nvPr/>
          </p:nvSpPr>
          <p:spPr bwMode="auto">
            <a:xfrm>
              <a:off x="2832" y="302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6" name="Line 55"/>
            <p:cNvSpPr>
              <a:spLocks noChangeShapeType="1"/>
            </p:cNvSpPr>
            <p:nvPr/>
          </p:nvSpPr>
          <p:spPr bwMode="auto">
            <a:xfrm>
              <a:off x="2832" y="259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7" name="Line 56"/>
            <p:cNvSpPr>
              <a:spLocks noChangeShapeType="1"/>
            </p:cNvSpPr>
            <p:nvPr/>
          </p:nvSpPr>
          <p:spPr bwMode="auto">
            <a:xfrm>
              <a:off x="2832" y="1728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8" name="Line 57"/>
            <p:cNvSpPr>
              <a:spLocks noChangeShapeType="1"/>
            </p:cNvSpPr>
            <p:nvPr/>
          </p:nvSpPr>
          <p:spPr bwMode="auto">
            <a:xfrm>
              <a:off x="2832" y="1296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79" name="Line 58"/>
            <p:cNvSpPr>
              <a:spLocks noChangeShapeType="1"/>
            </p:cNvSpPr>
            <p:nvPr/>
          </p:nvSpPr>
          <p:spPr bwMode="auto">
            <a:xfrm>
              <a:off x="2832" y="864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80" name="Line 59"/>
            <p:cNvSpPr>
              <a:spLocks noChangeShapeType="1"/>
            </p:cNvSpPr>
            <p:nvPr/>
          </p:nvSpPr>
          <p:spPr bwMode="auto">
            <a:xfrm>
              <a:off x="2832" y="432"/>
              <a:ext cx="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4114800" y="3810000"/>
            <a:ext cx="457200" cy="2378075"/>
            <a:chOff x="2592" y="2400"/>
            <a:chExt cx="288" cy="1498"/>
          </a:xfrm>
        </p:grpSpPr>
        <p:sp>
          <p:nvSpPr>
            <p:cNvPr id="9269" name="Text Box 63"/>
            <p:cNvSpPr txBox="1">
              <a:spLocks noChangeArrowheads="1"/>
            </p:cNvSpPr>
            <p:nvPr/>
          </p:nvSpPr>
          <p:spPr bwMode="auto">
            <a:xfrm>
              <a:off x="2592" y="240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-1</a:t>
              </a:r>
            </a:p>
          </p:txBody>
        </p:sp>
        <p:sp>
          <p:nvSpPr>
            <p:cNvPr id="9270" name="Text Box 64"/>
            <p:cNvSpPr txBox="1">
              <a:spLocks noChangeArrowheads="1"/>
            </p:cNvSpPr>
            <p:nvPr/>
          </p:nvSpPr>
          <p:spPr bwMode="auto">
            <a:xfrm>
              <a:off x="2592" y="278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-2</a:t>
              </a:r>
            </a:p>
          </p:txBody>
        </p:sp>
        <p:sp>
          <p:nvSpPr>
            <p:cNvPr id="9271" name="Text Box 65"/>
            <p:cNvSpPr txBox="1">
              <a:spLocks noChangeArrowheads="1"/>
            </p:cNvSpPr>
            <p:nvPr/>
          </p:nvSpPr>
          <p:spPr bwMode="auto">
            <a:xfrm>
              <a:off x="2592" y="321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-3</a:t>
              </a:r>
            </a:p>
          </p:txBody>
        </p:sp>
        <p:sp>
          <p:nvSpPr>
            <p:cNvPr id="9272" name="Text Box 66"/>
            <p:cNvSpPr txBox="1">
              <a:spLocks noChangeArrowheads="1"/>
            </p:cNvSpPr>
            <p:nvPr/>
          </p:nvSpPr>
          <p:spPr bwMode="auto">
            <a:xfrm>
              <a:off x="2592" y="3648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-4</a:t>
              </a:r>
            </a:p>
          </p:txBody>
        </p:sp>
      </p:grpSp>
      <p:grpSp>
        <p:nvGrpSpPr>
          <p:cNvPr id="6" name="Group 67"/>
          <p:cNvGrpSpPr>
            <a:grpSpLocks/>
          </p:cNvGrpSpPr>
          <p:nvPr/>
        </p:nvGrpSpPr>
        <p:grpSpPr bwMode="auto">
          <a:xfrm>
            <a:off x="4114800" y="685800"/>
            <a:ext cx="457200" cy="2362200"/>
            <a:chOff x="2592" y="432"/>
            <a:chExt cx="288" cy="1488"/>
          </a:xfrm>
        </p:grpSpPr>
        <p:sp>
          <p:nvSpPr>
            <p:cNvPr id="9265" name="Text Box 68"/>
            <p:cNvSpPr txBox="1">
              <a:spLocks noChangeArrowheads="1"/>
            </p:cNvSpPr>
            <p:nvPr/>
          </p:nvSpPr>
          <p:spPr bwMode="auto">
            <a:xfrm>
              <a:off x="2592" y="1670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9266" name="Text Box 69"/>
            <p:cNvSpPr txBox="1">
              <a:spLocks noChangeArrowheads="1"/>
            </p:cNvSpPr>
            <p:nvPr/>
          </p:nvSpPr>
          <p:spPr bwMode="auto">
            <a:xfrm>
              <a:off x="2592" y="1296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9267" name="Text Box 70"/>
            <p:cNvSpPr txBox="1">
              <a:spLocks noChangeArrowheads="1"/>
            </p:cNvSpPr>
            <p:nvPr/>
          </p:nvSpPr>
          <p:spPr bwMode="auto">
            <a:xfrm>
              <a:off x="2592" y="864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9268" name="Text Box 71"/>
            <p:cNvSpPr txBox="1">
              <a:spLocks noChangeArrowheads="1"/>
            </p:cNvSpPr>
            <p:nvPr/>
          </p:nvSpPr>
          <p:spPr bwMode="auto">
            <a:xfrm>
              <a:off x="2592" y="432"/>
              <a:ext cx="28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sz="2000" b="1">
                  <a:latin typeface="Times New Roman" pitchFamily="18" charset="0"/>
                </a:rPr>
                <a:t>4</a:t>
              </a:r>
            </a:p>
          </p:txBody>
        </p:sp>
      </p:grpSp>
      <p:sp>
        <p:nvSpPr>
          <p:cNvPr id="9249" name="Text Box 72"/>
          <p:cNvSpPr txBox="1">
            <a:spLocks noChangeArrowheads="1"/>
          </p:cNvSpPr>
          <p:nvPr/>
        </p:nvSpPr>
        <p:spPr bwMode="auto">
          <a:xfrm>
            <a:off x="3962400" y="152400"/>
            <a:ext cx="457200" cy="51911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b="1"/>
              <a:t>Y</a:t>
            </a:r>
            <a:endParaRPr lang="ru-RU" sz="2800" b="1"/>
          </a:p>
        </p:txBody>
      </p:sp>
      <p:sp>
        <p:nvSpPr>
          <p:cNvPr id="9250" name="Text Box 102"/>
          <p:cNvSpPr txBox="1">
            <a:spLocks noChangeArrowheads="1"/>
          </p:cNvSpPr>
          <p:nvPr/>
        </p:nvSpPr>
        <p:spPr bwMode="auto">
          <a:xfrm>
            <a:off x="8686800" y="3657600"/>
            <a:ext cx="3587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/>
              <a:t>X</a:t>
            </a:r>
            <a:endParaRPr lang="ru-RU" sz="2800" b="1"/>
          </a:p>
        </p:txBody>
      </p:sp>
      <p:sp>
        <p:nvSpPr>
          <p:cNvPr id="9251" name="TextBox 77"/>
          <p:cNvSpPr txBox="1">
            <a:spLocks noChangeArrowheads="1"/>
          </p:cNvSpPr>
          <p:nvPr/>
        </p:nvSpPr>
        <p:spPr bwMode="auto">
          <a:xfrm>
            <a:off x="714375" y="428625"/>
            <a:ext cx="3919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ahoma" pitchFamily="34" charset="0"/>
              </a:rPr>
              <a:t>Определение координат точки</a:t>
            </a:r>
          </a:p>
        </p:txBody>
      </p:sp>
      <p:sp>
        <p:nvSpPr>
          <p:cNvPr id="79" name="Овал 78"/>
          <p:cNvSpPr/>
          <p:nvPr/>
        </p:nvSpPr>
        <p:spPr>
          <a:xfrm>
            <a:off x="7286625" y="2000250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7286625" y="1643063"/>
            <a:ext cx="3429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ahoma" pitchFamily="34" charset="0"/>
              </a:rPr>
              <a:t>А</a:t>
            </a: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7500938" y="1643063"/>
            <a:ext cx="771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ahoma" pitchFamily="34" charset="0"/>
              </a:rPr>
              <a:t>(4;2)</a:t>
            </a:r>
          </a:p>
        </p:txBody>
      </p:sp>
      <p:cxnSp>
        <p:nvCxnSpPr>
          <p:cNvPr id="98" name="Прямая соединительная линия 97"/>
          <p:cNvCxnSpPr/>
          <p:nvPr/>
        </p:nvCxnSpPr>
        <p:spPr>
          <a:xfrm rot="5400000">
            <a:off x="1822450" y="3821113"/>
            <a:ext cx="1357313" cy="158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 rot="10800000">
            <a:off x="2268538" y="4149725"/>
            <a:ext cx="2643187" cy="1588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>
            <a:spLocks noChangeArrowheads="1"/>
          </p:cNvSpPr>
          <p:nvPr/>
        </p:nvSpPr>
        <p:spPr bwMode="auto">
          <a:xfrm>
            <a:off x="2486025" y="4130675"/>
            <a:ext cx="3444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ahoma" pitchFamily="34" charset="0"/>
              </a:rPr>
              <a:t>В</a:t>
            </a:r>
          </a:p>
        </p:txBody>
      </p:sp>
      <p:sp>
        <p:nvSpPr>
          <p:cNvPr id="103" name="TextBox 102"/>
          <p:cNvSpPr txBox="1">
            <a:spLocks noChangeArrowheads="1"/>
          </p:cNvSpPr>
          <p:nvPr/>
        </p:nvSpPr>
        <p:spPr bwMode="auto">
          <a:xfrm>
            <a:off x="2700338" y="4130675"/>
            <a:ext cx="9715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ahoma" pitchFamily="34" charset="0"/>
              </a:rPr>
              <a:t>(-3;</a:t>
            </a:r>
            <a:r>
              <a:rPr lang="en-US" b="1">
                <a:solidFill>
                  <a:srgbClr val="0070C0"/>
                </a:solidFill>
                <a:latin typeface="Tahoma" pitchFamily="34" charset="0"/>
              </a:rPr>
              <a:t>-</a:t>
            </a:r>
            <a:r>
              <a:rPr lang="ru-RU" b="1">
                <a:solidFill>
                  <a:srgbClr val="0070C0"/>
                </a:solidFill>
                <a:latin typeface="Tahoma" pitchFamily="34" charset="0"/>
              </a:rPr>
              <a:t>1)</a:t>
            </a:r>
          </a:p>
        </p:txBody>
      </p:sp>
      <p:sp>
        <p:nvSpPr>
          <p:cNvPr id="105" name="Выноска 1 104"/>
          <p:cNvSpPr/>
          <p:nvPr/>
        </p:nvSpPr>
        <p:spPr>
          <a:xfrm>
            <a:off x="1428750" y="5286375"/>
            <a:ext cx="1285875" cy="612775"/>
          </a:xfrm>
          <a:prstGeom prst="borderCallout1">
            <a:avLst>
              <a:gd name="adj1" fmla="val -4349"/>
              <a:gd name="adj2" fmla="val 47540"/>
              <a:gd name="adj3" fmla="val -141587"/>
              <a:gd name="adj4" fmla="val 12555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chemeClr val="tx1"/>
                </a:solidFill>
                <a:latin typeface="Tahoma" pitchFamily="34" charset="0"/>
              </a:rPr>
              <a:t>абсцисса</a:t>
            </a:r>
          </a:p>
        </p:txBody>
      </p:sp>
      <p:sp>
        <p:nvSpPr>
          <p:cNvPr id="107" name="Выноска 1 106"/>
          <p:cNvSpPr/>
          <p:nvPr/>
        </p:nvSpPr>
        <p:spPr>
          <a:xfrm>
            <a:off x="3143250" y="5286375"/>
            <a:ext cx="1428750" cy="612775"/>
          </a:xfrm>
          <a:prstGeom prst="borderCallout1">
            <a:avLst>
              <a:gd name="adj1" fmla="val 982"/>
              <a:gd name="adj2" fmla="val 47619"/>
              <a:gd name="adj3" fmla="val -143364"/>
              <a:gd name="adj4" fmla="val 15286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>
                <a:solidFill>
                  <a:schemeClr val="tx1"/>
                </a:solidFill>
                <a:latin typeface="Tahoma" pitchFamily="34" charset="0"/>
              </a:rPr>
              <a:t>ордината</a:t>
            </a:r>
          </a:p>
        </p:txBody>
      </p:sp>
      <p:sp>
        <p:nvSpPr>
          <p:cNvPr id="108" name="TextBox 107"/>
          <p:cNvSpPr txBox="1">
            <a:spLocks noChangeArrowheads="1"/>
          </p:cNvSpPr>
          <p:nvPr/>
        </p:nvSpPr>
        <p:spPr bwMode="auto">
          <a:xfrm>
            <a:off x="7143750" y="3857625"/>
            <a:ext cx="679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</a:rPr>
              <a:t>Х=4</a:t>
            </a:r>
          </a:p>
        </p:txBody>
      </p:sp>
      <p:sp>
        <p:nvSpPr>
          <p:cNvPr id="109" name="TextBox 108"/>
          <p:cNvSpPr txBox="1">
            <a:spLocks noChangeArrowheads="1"/>
          </p:cNvSpPr>
          <p:nvPr/>
        </p:nvSpPr>
        <p:spPr bwMode="auto">
          <a:xfrm>
            <a:off x="3429000" y="1857375"/>
            <a:ext cx="674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ahoma" pitchFamily="34" charset="0"/>
              </a:rPr>
              <a:t>У=2</a:t>
            </a:r>
          </a:p>
        </p:txBody>
      </p:sp>
      <p:sp>
        <p:nvSpPr>
          <p:cNvPr id="97" name="Овал 96"/>
          <p:cNvSpPr/>
          <p:nvPr/>
        </p:nvSpPr>
        <p:spPr>
          <a:xfrm>
            <a:off x="2500313" y="4071938"/>
            <a:ext cx="107950" cy="107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264" name="Line 16"/>
          <p:cNvSpPr>
            <a:spLocks noChangeShapeType="1"/>
          </p:cNvSpPr>
          <p:nvPr/>
        </p:nvSpPr>
        <p:spPr bwMode="auto">
          <a:xfrm>
            <a:off x="8027988" y="228600"/>
            <a:ext cx="0" cy="662940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5" grpId="0"/>
      <p:bldP spid="96" grpId="0"/>
      <p:bldP spid="102" grpId="0"/>
      <p:bldP spid="103" grpId="0"/>
      <p:bldP spid="105" grpId="0" animBg="1"/>
      <p:bldP spid="107" grpId="0" animBg="1"/>
      <p:bldP spid="108" grpId="0"/>
      <p:bldP spid="109" grpId="0"/>
      <p:bldP spid="9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539552" y="404664"/>
            <a:ext cx="7200800" cy="4896544"/>
          </a:xfrm>
          <a:prstGeom prst="rect">
            <a:avLst/>
          </a:prstGeom>
        </p:spPr>
        <p:txBody>
          <a:bodyPr/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6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n-lt"/>
                <a:ea typeface="+mn-ea"/>
                <a:cs typeface="+mn-cs"/>
              </a:rPr>
              <a:t>Координатная плоскость в жизни человека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Анастасия\Desktop\Downloads\1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2708920"/>
            <a:ext cx="1899493" cy="3580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208</TotalTime>
  <Words>550</Words>
  <Application>Microsoft Office PowerPoint</Application>
  <PresentationFormat>Экран (4:3)</PresentationFormat>
  <Paragraphs>220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Математика 6 класс</vt:lpstr>
      <vt:lpstr> -39+42=      Н                        -0,47+(-0,53)=    Д    -17-20=       О                        -18+51=              Р    28-35=         А                        -6,2+12,2=          Т  4,5-6,5=       К                        -2-(-5,8)=            И -16-(-10)=    Я                        4,7+(-4,7)=         Ж  </vt:lpstr>
      <vt:lpstr>Слайд 3</vt:lpstr>
      <vt:lpstr>Отметьте точки на координатной прямой!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Построить фигуру, последовательно соединяя точки</vt:lpstr>
      <vt:lpstr>Слайд 17</vt:lpstr>
      <vt:lpstr>Рефлексия  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6 класс</dc:title>
  <dc:creator>Алёна Олеговна</dc:creator>
  <cp:lastModifiedBy>Анастасия</cp:lastModifiedBy>
  <cp:revision>20</cp:revision>
  <dcterms:created xsi:type="dcterms:W3CDTF">2022-08-22T03:49:43Z</dcterms:created>
  <dcterms:modified xsi:type="dcterms:W3CDTF">2022-08-23T04:21:15Z</dcterms:modified>
</cp:coreProperties>
</file>