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78" r:id="rId3"/>
    <p:sldId id="283" r:id="rId4"/>
    <p:sldId id="264" r:id="rId5"/>
    <p:sldId id="262" r:id="rId6"/>
    <p:sldId id="268" r:id="rId7"/>
    <p:sldId id="267" r:id="rId8"/>
    <p:sldId id="280" r:id="rId9"/>
    <p:sldId id="258" r:id="rId10"/>
    <p:sldId id="282" r:id="rId11"/>
    <p:sldId id="259" r:id="rId12"/>
    <p:sldId id="263" r:id="rId13"/>
    <p:sldId id="260" r:id="rId14"/>
    <p:sldId id="261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254A6EFA-1B5E-42BE-A412-81A211776245}">
          <p14:sldIdLst>
            <p14:sldId id="256"/>
            <p14:sldId id="278"/>
            <p14:sldId id="283"/>
            <p14:sldId id="264"/>
            <p14:sldId id="262"/>
            <p14:sldId id="268"/>
            <p14:sldId id="267"/>
            <p14:sldId id="280"/>
            <p14:sldId id="258"/>
            <p14:sldId id="282"/>
            <p14:sldId id="259"/>
            <p14:sldId id="263"/>
            <p14:sldId id="260"/>
            <p14:sldId id="261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04" autoAdjust="0"/>
    <p:restoredTop sz="92240" autoAdjust="0"/>
  </p:normalViewPr>
  <p:slideViewPr>
    <p:cSldViewPr>
      <p:cViewPr varScale="1">
        <p:scale>
          <a:sx n="56" d="100"/>
          <a:sy n="56" d="100"/>
        </p:scale>
        <p:origin x="204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B58C28-18C0-4503-B6B4-BBABD2B9874B}" type="datetimeFigureOut">
              <a:rPr lang="ru-RU" smtClean="0"/>
              <a:t>23.08.2022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E9A9A5-CA44-470C-AE95-8AAC26FE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880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E9A9A5-CA44-470C-AE95-8AAC26FEA99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071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368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607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6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293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590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887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01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468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754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5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54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410EC-C782-41CF-BB36-D449A1913FE6}" type="datetimeFigureOut">
              <a:rPr lang="ru-RU" smtClean="0"/>
              <a:pPr/>
              <a:t>23.08.2022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DEB8F-F192-41F3-A79F-254507C159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69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2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jpeg"/><Relationship Id="rId7" Type="http://schemas.openxmlformats.org/officeDocument/2006/relationships/hyperlink" Target="http://www.rustoys.ru/toys/?i=5013" TargetMode="External"/><Relationship Id="rId2" Type="http://schemas.openxmlformats.org/officeDocument/2006/relationships/hyperlink" Target="http://www.rustoys.ru/moreabout.html?productid=2135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hyperlink" Target="http://www.rustoys.ru/toys/?i=2134" TargetMode="External"/><Relationship Id="rId10" Type="http://schemas.openxmlformats.org/officeDocument/2006/relationships/image" Target="../media/image21.jpeg"/><Relationship Id="rId4" Type="http://schemas.openxmlformats.org/officeDocument/2006/relationships/image" Target="../media/image18.jpeg"/><Relationship Id="rId9" Type="http://schemas.openxmlformats.org/officeDocument/2006/relationships/hyperlink" Target="http://www.rustoys.ru/toys/exponat.html?id=388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214445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Куклы-подружки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589240"/>
            <a:ext cx="7408912" cy="648072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 smtClean="0"/>
              <a:t>Киселева Катя МБОУ ООШ33  г Ленинск- </a:t>
            </a:r>
            <a:r>
              <a:rPr lang="ru-RU" sz="2400" dirty="0" smtClean="0"/>
              <a:t>Кузнецкий. Кузбасс</a:t>
            </a:r>
          </a:p>
          <a:p>
            <a:r>
              <a:rPr lang="ru-RU" sz="2400" dirty="0" smtClean="0"/>
              <a:t>Сызарова Тамара Васильевна </a:t>
            </a:r>
            <a:r>
              <a:rPr lang="ru-RU" sz="2400" dirty="0" smtClean="0"/>
              <a:t>учитель изобразительного искусства  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1026" name="Picture 2" descr="C:\Users\1\Desktop\фото с телефона\я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83999"/>
            <a:ext cx="2749080" cy="3665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58239"/>
            <a:ext cx="3608387" cy="581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695" y="3861048"/>
            <a:ext cx="2190425" cy="16438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день матер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560" y="4982096"/>
            <a:ext cx="609600" cy="609600"/>
          </a:xfrm>
          <a:prstGeom prst="rect">
            <a:avLst/>
          </a:prstGeom>
        </p:spPr>
      </p:pic>
      <p:pic>
        <p:nvPicPr>
          <p:cNvPr id="7" name="день матер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560" y="494943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90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Images\Фото-00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7576" y="1253236"/>
            <a:ext cx="4944000" cy="370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35236"/>
            <a:ext cx="2954213" cy="3936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5579236"/>
            <a:ext cx="2954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ОДЕЖДЫ НАШИХ КУКОЛ.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8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5715016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Куклы-подружки.</a:t>
            </a:r>
            <a:endParaRPr lang="ru-RU" dirty="0"/>
          </a:p>
        </p:txBody>
      </p:sp>
      <p:pic>
        <p:nvPicPr>
          <p:cNvPr id="2051" name="Picture 3" descr="E:\Images\Фото-00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560" y="431598"/>
            <a:ext cx="6012760" cy="4509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486" y="1019326"/>
            <a:ext cx="1484509" cy="1115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E:\Images\Фото-009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t="11235" r="16693"/>
          <a:stretch/>
        </p:blipFill>
        <p:spPr bwMode="auto">
          <a:xfrm rot="5400000">
            <a:off x="7173111" y="1033570"/>
            <a:ext cx="1212982" cy="1086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:\Images\Фото-00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524" y="2152332"/>
            <a:ext cx="3744000" cy="280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62" y="562560"/>
            <a:ext cx="2703962" cy="2028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6" y="2573339"/>
            <a:ext cx="2084387" cy="1566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5517232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МАСТЕР-КЛАСС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55" y="692696"/>
            <a:ext cx="2663825" cy="35480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62163"/>
            <a:ext cx="230505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08104" y="501317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Кубышки и </a:t>
            </a:r>
            <a:r>
              <a:rPr lang="ru-RU" dirty="0" err="1" smtClean="0"/>
              <a:t>столбушка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6072206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ПОВЯЗЫВАЕМ  ПЛАТОК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9" b="12193"/>
          <a:stretch/>
        </p:blipFill>
        <p:spPr bwMode="auto">
          <a:xfrm>
            <a:off x="3020481" y="2096725"/>
            <a:ext cx="1555340" cy="2122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235889"/>
            <a:ext cx="2303178" cy="2743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984" y="1502059"/>
            <a:ext cx="1254460" cy="1641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1226469" cy="1792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E:\Images\Фото-009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0"/>
          <a:stretch/>
        </p:blipFill>
        <p:spPr bwMode="auto">
          <a:xfrm>
            <a:off x="4645045" y="2979774"/>
            <a:ext cx="3570293" cy="289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6000768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Х</a:t>
            </a:r>
            <a:r>
              <a:rPr lang="ru-RU" dirty="0" smtClean="0"/>
              <a:t>орошо живется куклам в этом домике уютном</a:t>
            </a:r>
            <a:endParaRPr lang="ru-RU" dirty="0"/>
          </a:p>
        </p:txBody>
      </p:sp>
      <p:pic>
        <p:nvPicPr>
          <p:cNvPr id="1026" name="Picture 2" descr="E:\Images\Фото-00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364" y="1831231"/>
            <a:ext cx="1656184" cy="1242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E:\Images\Фото-008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29" b="13833"/>
          <a:stretch/>
        </p:blipFill>
        <p:spPr bwMode="auto">
          <a:xfrm>
            <a:off x="5940152" y="4399351"/>
            <a:ext cx="1704000" cy="849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E:\Images\Фото-008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2431" y="793139"/>
            <a:ext cx="2869264" cy="2151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0" name="Picture 6" descr="E:\Images\Фото-007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702" y="2852936"/>
            <a:ext cx="2061887" cy="15464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день матер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7463" y="557116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7259" y="1124744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Нам с подружками захотелось создать свои куклы и первой куклой стала кукла в стиле ТИЛЬДА</a:t>
            </a:r>
            <a:endParaRPr lang="ru-RU" dirty="0"/>
          </a:p>
        </p:txBody>
      </p:sp>
      <p:pic>
        <p:nvPicPr>
          <p:cNvPr id="5123" name="Picture 3" descr="E:\Images\Фото-00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38000" y="4720835"/>
            <a:ext cx="1978248" cy="14836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Images\Фото-00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9595" y="2770118"/>
            <a:ext cx="1837196" cy="1377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Images\Фото-00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42694" y="2766323"/>
            <a:ext cx="1806836" cy="1355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438" y="854740"/>
            <a:ext cx="3889624" cy="2790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848" y="4425609"/>
            <a:ext cx="1132379" cy="2074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227" y="4444548"/>
            <a:ext cx="1501242" cy="19958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657" y="4459153"/>
            <a:ext cx="1391999" cy="2012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200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210" y="908720"/>
            <a:ext cx="2464583" cy="439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74846"/>
            <a:ext cx="1853877" cy="2474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12032" y="509356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Куклы бывают без рук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62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imuli_lightboxImage" descr="http://kirovmama.ru/wp-content/uploads/2011/07/kukla-zakrutk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85728"/>
            <a:ext cx="1844372" cy="2837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5072066" y="285728"/>
            <a:ext cx="371477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ru-RU" sz="2000" dirty="0"/>
          </a:p>
          <a:p>
            <a:pPr>
              <a:lnSpc>
                <a:spcPct val="200000"/>
              </a:lnSpc>
            </a:pPr>
            <a:endParaRPr lang="ru-RU" dirty="0"/>
          </a:p>
        </p:txBody>
      </p:sp>
      <p:pic>
        <p:nvPicPr>
          <p:cNvPr id="2050" name="Picture 2" descr="C:\Users\1\Desktop\фото с телефона\Фото17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1" r="24291"/>
          <a:stretch/>
        </p:blipFill>
        <p:spPr bwMode="auto">
          <a:xfrm>
            <a:off x="2172564" y="1547611"/>
            <a:ext cx="1607347" cy="3422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5740844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Первые куклы моего брата-зайчики  на пальчиках.</a:t>
            </a:r>
            <a:endParaRPr lang="ru-RU" dirty="0"/>
          </a:p>
        </p:txBody>
      </p:sp>
      <p:pic>
        <p:nvPicPr>
          <p:cNvPr id="1026" name="Picture 2" descr="E:\Images\Фото-01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75111" y="1133601"/>
            <a:ext cx="4103301" cy="3077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укла-закрутка Мамка народная (с дитем)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285992"/>
            <a:ext cx="29051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Оберег Пеленашка">
            <a:hlinkClick r:id="rId2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584" y="785794"/>
            <a:ext cx="157163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рупеничка (Зерновушка)">
            <a:hlinkClick r:id="rId5" tgtFrame="_blank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3857628"/>
            <a:ext cx="264320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укла-закрутка Мамка народная (с корзиной)">
            <a:hlinkClick r:id="rId7" tgtFrame="_blank"/>
          </p:cNvPr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1538" y="2643182"/>
            <a:ext cx="164307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осиделки">
            <a:hlinkClick r:id="rId9" tgtFrame="_blank"/>
          </p:cNvPr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59632" y="4572008"/>
            <a:ext cx="183597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29124" y="785794"/>
            <a:ext cx="3929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Разные виды кукол -закруток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мои документы\мои документы 24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7150" y="801428"/>
            <a:ext cx="2036630" cy="1333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C:\Documents and Settings\Admin\Мои документы\Мои рисунки\мои документы\мои документы 24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3" y="785794"/>
            <a:ext cx="2080905" cy="13624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Picture 2" descr="C:\Documents and Settings\Admin\Мои документы\Мои рисунки\крючек абажур\крючек абажур 031.jpg"/>
          <p:cNvPicPr>
            <a:picLocks noChangeAspect="1" noChangeArrowheads="1"/>
          </p:cNvPicPr>
          <p:nvPr/>
        </p:nvPicPr>
        <p:blipFill>
          <a:blip r:embed="rId4"/>
          <a:srcRect l="2388" t="61828" r="62580" b="8253"/>
          <a:stretch>
            <a:fillRect/>
          </a:stretch>
        </p:blipFill>
        <p:spPr bwMode="auto">
          <a:xfrm rot="5400000">
            <a:off x="4696829" y="1494096"/>
            <a:ext cx="4155374" cy="2738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840" y="2531638"/>
            <a:ext cx="3167296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2911" y="5140807"/>
            <a:ext cx="4793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Деревенский уклад наших прадедов и стиль одежды влияли на создание </a:t>
            </a:r>
            <a:r>
              <a:rPr lang="ru-RU" dirty="0"/>
              <a:t>т</a:t>
            </a:r>
            <a:r>
              <a:rPr lang="ru-RU" dirty="0" smtClean="0"/>
              <a:t>ряпичных кукол.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 Куклы, Мастер-класс, Оберег: Тряпичная кукла-закрутка Ткань. Фото 12"/>
          <p:cNvPicPr/>
          <p:nvPr/>
        </p:nvPicPr>
        <p:blipFill rotWithShape="1">
          <a:blip r:embed="rId2"/>
          <a:srcRect l="14259" r="20043"/>
          <a:stretch/>
        </p:blipFill>
        <p:spPr bwMode="auto">
          <a:xfrm>
            <a:off x="327490" y="3057946"/>
            <a:ext cx="215895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1\Desktop\фото с телефона\Фото17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87580"/>
            <a:ext cx="3186354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6670"/>
            <a:ext cx="2261684" cy="3397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5157192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Дружба ладится тогда ,если спорятся дела.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060" y="3148704"/>
            <a:ext cx="1474787" cy="1968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E:\Images\Фото-00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18898" y="1730367"/>
            <a:ext cx="2983857" cy="2237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58096"/>
            <a:ext cx="1944216" cy="2590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530120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Подготовка и начало работы.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06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5" t="22715" r="27705" b="37452"/>
          <a:stretch/>
        </p:blipFill>
        <p:spPr bwMode="auto">
          <a:xfrm>
            <a:off x="5505061" y="2492896"/>
            <a:ext cx="2743200" cy="2369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7" r="8129"/>
          <a:stretch/>
        </p:blipFill>
        <p:spPr bwMode="auto">
          <a:xfrm>
            <a:off x="3398777" y="1988838"/>
            <a:ext cx="2127379" cy="20204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59" y="680154"/>
            <a:ext cx="1961424" cy="2617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5661248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ЭТАПЫ ИЗГОТОВЛЕНИЯ ПРЯПИЧНОЙ КУКЛЫ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1190</TotalTime>
  <Words>97</Words>
  <Application>Microsoft Office PowerPoint</Application>
  <PresentationFormat>Экран (4:3)</PresentationFormat>
  <Paragraphs>18</Paragraphs>
  <Slides>15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Куклы-подружки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Куклы-закрутки</dc:title>
  <dc:creator>Admin</dc:creator>
  <cp:lastModifiedBy>Тамара Сызарова</cp:lastModifiedBy>
  <cp:revision>97</cp:revision>
  <dcterms:created xsi:type="dcterms:W3CDTF">2013-04-21T15:33:22Z</dcterms:created>
  <dcterms:modified xsi:type="dcterms:W3CDTF">2022-08-23T04:48:15Z</dcterms:modified>
</cp:coreProperties>
</file>