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56" r:id="rId3"/>
    <p:sldId id="264" r:id="rId4"/>
    <p:sldId id="259" r:id="rId5"/>
    <p:sldId id="257" r:id="rId6"/>
    <p:sldId id="258" r:id="rId7"/>
    <p:sldId id="260" r:id="rId8"/>
    <p:sldId id="261" r:id="rId9"/>
    <p:sldId id="263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660"/>
  </p:normalViewPr>
  <p:slideViewPr>
    <p:cSldViewPr>
      <p:cViewPr varScale="1">
        <p:scale>
          <a:sx n="57" d="100"/>
          <a:sy n="57" d="100"/>
        </p:scale>
        <p:origin x="1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848872" cy="4824536"/>
          </a:xfrm>
        </p:spPr>
        <p:txBody>
          <a:bodyPr>
            <a:normAutofit fontScale="92500"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елочных игрушек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Проектная работа</a:t>
            </a:r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Выполнила: </a:t>
            </a:r>
            <a:r>
              <a:rPr lang="ru-RU" dirty="0" err="1" smtClean="0"/>
              <a:t>Кутенева</a:t>
            </a:r>
            <a:r>
              <a:rPr lang="ru-RU" dirty="0" smtClean="0"/>
              <a:t> Виктория,</a:t>
            </a:r>
          </a:p>
          <a:p>
            <a:pPr algn="r"/>
            <a:r>
              <a:rPr lang="ru-RU" dirty="0" smtClean="0"/>
              <a:t>ученица 8 «А» класса</a:t>
            </a:r>
          </a:p>
          <a:p>
            <a:pPr algn="r"/>
            <a:r>
              <a:rPr lang="ru-RU" dirty="0" smtClean="0"/>
              <a:t>Руководитель: </a:t>
            </a:r>
            <a:r>
              <a:rPr lang="ru-RU" dirty="0" err="1" smtClean="0"/>
              <a:t>Сызарова</a:t>
            </a:r>
            <a:r>
              <a:rPr lang="ru-RU" dirty="0" smtClean="0"/>
              <a:t> Т.В.,</a:t>
            </a:r>
          </a:p>
          <a:p>
            <a:pPr algn="r"/>
            <a:r>
              <a:rPr lang="ru-RU" dirty="0" smtClean="0"/>
              <a:t>учитель технологии</a:t>
            </a:r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ctr"/>
            <a:r>
              <a:rPr lang="ru-RU" dirty="0" smtClean="0"/>
              <a:t>2018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7175351" cy="57606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600" dirty="0" smtClean="0"/>
              <a:t>Муниципальное бюджетное общеобразовательное учреждение</a:t>
            </a:r>
            <a:br>
              <a:rPr lang="ru-RU" sz="1600" dirty="0" smtClean="0"/>
            </a:br>
            <a:r>
              <a:rPr lang="ru-RU" sz="1600" dirty="0" smtClean="0"/>
              <a:t>«Основная общеобразовательная школа №33»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3106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556792"/>
            <a:ext cx="6512511" cy="3958376"/>
          </a:xfrm>
        </p:spPr>
        <p:txBody>
          <a:bodyPr/>
          <a:lstStyle/>
          <a:p>
            <a:r>
              <a:rPr lang="ru-RU" dirty="0" smtClean="0"/>
              <a:t>            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8" t="-1143" r="12248"/>
          <a:stretch/>
        </p:blipFill>
        <p:spPr>
          <a:xfrm rot="5400000">
            <a:off x="4860032" y="1988840"/>
            <a:ext cx="4248472" cy="3528392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4320480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Реклама изделия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2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556792"/>
            <a:ext cx="9145016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/>
              <a:t>Как приготовишься к новому году, так его и проживешь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4647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7776864" cy="5112568"/>
          </a:xfrm>
          <a:effectLst/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/>
              <a:t>Цель проекта: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Задачи проекта: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376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941168"/>
            <a:ext cx="8280919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/>
              <a:t>К</a:t>
            </a:r>
            <a:r>
              <a:rPr lang="ru-RU" dirty="0" smtClean="0"/>
              <a:t>ак возникли елочные игрушки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6672"/>
            <a:ext cx="1944216" cy="145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4196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84784"/>
            <a:ext cx="3541713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793" y="273500"/>
            <a:ext cx="4608513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44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64840" y="667514"/>
            <a:ext cx="775563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/>
              <a:t>В</a:t>
            </a:r>
            <a:r>
              <a:rPr lang="ru-RU" sz="2800" dirty="0" smtClean="0"/>
              <a:t>ыбор материала и формы 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1"/>
          <a:stretch/>
        </p:blipFill>
        <p:spPr bwMode="auto">
          <a:xfrm>
            <a:off x="1547664" y="1628800"/>
            <a:ext cx="3995057" cy="251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95" y="2224224"/>
            <a:ext cx="248740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839" y="4125321"/>
            <a:ext cx="2474913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109" y="4278734"/>
            <a:ext cx="16637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5" t="1" r="13148" b="-5994"/>
          <a:stretch/>
        </p:blipFill>
        <p:spPr>
          <a:xfrm rot="5400000" flipV="1">
            <a:off x="1190425" y="4421150"/>
            <a:ext cx="1728194" cy="14433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1" t="1468" r="6951" b="-1"/>
          <a:stretch/>
        </p:blipFill>
        <p:spPr>
          <a:xfrm rot="5400000">
            <a:off x="2570090" y="4423083"/>
            <a:ext cx="2030585" cy="14887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1467" r="18500"/>
          <a:stretch/>
        </p:blipFill>
        <p:spPr>
          <a:xfrm rot="5400000">
            <a:off x="6617635" y="309959"/>
            <a:ext cx="1906413" cy="167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0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07613"/>
            <a:ext cx="777686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smtClean="0"/>
              <a:t>Приемы укладывания лент</a:t>
            </a:r>
            <a:endParaRPr lang="ru-RU" sz="3200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88629"/>
            <a:ext cx="2231329" cy="242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239" y="404664"/>
            <a:ext cx="228600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02141"/>
            <a:ext cx="3473963" cy="2605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9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720" y="33722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/>
              <a:t>Техника безопасности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39180" y="3933056"/>
            <a:ext cx="1905000" cy="1905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8" t="15450" r="8432" b="17366"/>
          <a:stretch/>
        </p:blipFill>
        <p:spPr bwMode="auto">
          <a:xfrm>
            <a:off x="2051720" y="1916832"/>
            <a:ext cx="266429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3433564" cy="270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t="17144" r="3217"/>
          <a:stretch/>
        </p:blipFill>
        <p:spPr>
          <a:xfrm>
            <a:off x="2699011" y="3615513"/>
            <a:ext cx="2082997" cy="166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Себестоимость новогоднего шара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Лента-                            4метра-10 рублей</a:t>
            </a:r>
          </a:p>
          <a:p>
            <a:r>
              <a:rPr lang="ru-RU" dirty="0" smtClean="0"/>
              <a:t>Клей -                        1 стержень-6рублей</a:t>
            </a:r>
          </a:p>
          <a:p>
            <a:r>
              <a:rPr lang="ru-RU" dirty="0" smtClean="0"/>
              <a:t>Основа </a:t>
            </a:r>
          </a:p>
          <a:p>
            <a:pPr marL="45720" indent="0">
              <a:buNone/>
            </a:pPr>
            <a:r>
              <a:rPr lang="ru-RU" dirty="0" smtClean="0"/>
              <a:t>   шара  -     газетная бумага  б/у</a:t>
            </a:r>
          </a:p>
          <a:p>
            <a:pPr marL="45720" indent="0">
              <a:buNone/>
            </a:pPr>
            <a:r>
              <a:rPr lang="ru-RU" smtClean="0"/>
              <a:t>Электроэнергия                                        20рублей</a:t>
            </a:r>
            <a:endParaRPr lang="ru-RU" dirty="0" smtClean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65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Экологическая оценка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789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153</TotalTime>
  <Words>76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Georgia</vt:lpstr>
      <vt:lpstr>Trebuchet MS</vt:lpstr>
      <vt:lpstr>Воздушный поток</vt:lpstr>
      <vt:lpstr>Муниципальное бюджетное общеобразовательное учреждение «Основная общеобразовательная школа №33»</vt:lpstr>
      <vt:lpstr>Как приготовишься к новому году, так его и проживешь</vt:lpstr>
      <vt:lpstr>Цель проекта:  Задачи проекта:  </vt:lpstr>
      <vt:lpstr>Как возникли елочные игрушки</vt:lpstr>
      <vt:lpstr>Презентация PowerPoint</vt:lpstr>
      <vt:lpstr>  Приемы укладывания лент</vt:lpstr>
      <vt:lpstr>Техника безопасности</vt:lpstr>
      <vt:lpstr>Себестоимость новогоднего шара</vt:lpstr>
      <vt:lpstr>Экологическая оценка</vt:lpstr>
      <vt:lpstr>    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</dc:creator>
  <cp:lastModifiedBy>Тамара Сызарова</cp:lastModifiedBy>
  <cp:revision>16</cp:revision>
  <dcterms:created xsi:type="dcterms:W3CDTF">2018-11-21T01:09:45Z</dcterms:created>
  <dcterms:modified xsi:type="dcterms:W3CDTF">2022-08-23T05:14:36Z</dcterms:modified>
</cp:coreProperties>
</file>