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0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4/10/2022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Видео материалы на уроке английского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79759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r"/>
            <a:r>
              <a:rPr lang="ru-RU" sz="3000" dirty="0" smtClean="0"/>
              <a:t>Мастер-класс </a:t>
            </a:r>
            <a:r>
              <a:rPr lang="ru-RU" sz="3000" dirty="0" err="1" smtClean="0"/>
              <a:t>Емашева</a:t>
            </a:r>
            <a:r>
              <a:rPr lang="ru-RU" sz="3000" dirty="0" smtClean="0"/>
              <a:t> Е.Н.,</a:t>
            </a:r>
          </a:p>
          <a:p>
            <a:pPr algn="r"/>
            <a:r>
              <a:rPr lang="ru-RU" sz="3000" dirty="0" smtClean="0"/>
              <a:t>учителя английского языка  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val="2769868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Посмотрите на фото. Какие ассоциации оно у вас вызывает?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36" b="11536"/>
          <a:stretch>
            <a:fillRect/>
          </a:stretch>
        </p:blipFill>
        <p:spPr>
          <a:xfrm>
            <a:off x="2589213" y="635000"/>
            <a:ext cx="8915400" cy="38544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5367337"/>
            <a:ext cx="8915400" cy="1111839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Задайте три вопроса друг другу по фото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42864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Посмотрите видеофрагмент. Задайте вопросы по содержанию ролика друг другу.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 вас  минута.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38586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Посмотрите видео еще раз. Постарайтесь его озвучить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вас 2 минуты.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0143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Составьте утверждения, предполагающие ответ: «правда</a:t>
            </a:r>
            <a:r>
              <a:rPr lang="en-US" dirty="0" smtClean="0"/>
              <a:t>/</a:t>
            </a:r>
            <a:r>
              <a:rPr lang="ru-RU" dirty="0" smtClean="0"/>
              <a:t>неправда» на основе содержания видео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943496"/>
            <a:ext cx="8915400" cy="2967725"/>
          </a:xfrm>
        </p:spPr>
        <p:txBody>
          <a:bodyPr/>
          <a:lstStyle/>
          <a:p>
            <a:r>
              <a:rPr lang="ru-RU" dirty="0" smtClean="0"/>
              <a:t>У вас минута.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144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3" y="418012"/>
            <a:ext cx="8915400" cy="2124891"/>
          </a:xfrm>
        </p:spPr>
        <p:txBody>
          <a:bodyPr/>
          <a:lstStyle/>
          <a:p>
            <a:r>
              <a:rPr lang="ru-RU" dirty="0" smtClean="0"/>
              <a:t>Варианты работы с видео материалами: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89213" y="2603863"/>
            <a:ext cx="8915400" cy="3307359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еревод содержимого на русский язык;</a:t>
            </a:r>
          </a:p>
          <a:p>
            <a:pPr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оздание своего текста  на базе видеоролика без звука;</a:t>
            </a:r>
          </a:p>
          <a:p>
            <a:pPr>
              <a:buFontTx/>
              <a:buChar char="-"/>
            </a:pPr>
            <a:r>
              <a:rPr lang="ru-RU" dirty="0"/>
              <a:t>п</a:t>
            </a:r>
            <a:r>
              <a:rPr lang="ru-RU" dirty="0" smtClean="0"/>
              <a:t>оисковое прослушивание (ответить на вопросы по содержанию видео);</a:t>
            </a:r>
          </a:p>
          <a:p>
            <a:pPr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оставление утверждений по видео (правда</a:t>
            </a:r>
            <a:r>
              <a:rPr lang="en-US" dirty="0" smtClean="0"/>
              <a:t>/</a:t>
            </a:r>
            <a:r>
              <a:rPr lang="ru-RU" dirty="0" smtClean="0"/>
              <a:t>неправда);</a:t>
            </a:r>
          </a:p>
          <a:p>
            <a:pPr>
              <a:buFontTx/>
              <a:buChar char="-"/>
            </a:pPr>
            <a:r>
              <a:rPr lang="ru-RU" dirty="0" smtClean="0"/>
              <a:t>изложение по содержанию видеоролика;</a:t>
            </a:r>
          </a:p>
          <a:p>
            <a:pPr>
              <a:buFontTx/>
              <a:buChar char="-"/>
            </a:pPr>
            <a:r>
              <a:rPr lang="ru-RU" dirty="0" smtClean="0"/>
              <a:t>отработка, применение лексики по изучаемой теме (видео с соответствующей тематикой).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498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1793966"/>
          </a:xfrm>
        </p:spPr>
        <p:txBody>
          <a:bodyPr/>
          <a:lstStyle/>
          <a:p>
            <a:r>
              <a:rPr lang="ru-RU" dirty="0" smtClean="0"/>
              <a:t>Преимущества работы с видео материалами: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89212" y="2490651"/>
            <a:ext cx="8915399" cy="3370218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dirty="0"/>
              <a:t>в</a:t>
            </a:r>
            <a:r>
              <a:rPr lang="ru-RU" dirty="0" smtClean="0"/>
              <a:t>озможность перехода от репродуктивных к продуктивным формам работы;</a:t>
            </a:r>
          </a:p>
          <a:p>
            <a:pPr marL="285750" indent="-285750">
              <a:buFontTx/>
              <a:buChar char="-"/>
            </a:pPr>
            <a:r>
              <a:rPr lang="ru-RU" dirty="0"/>
              <a:t>р</a:t>
            </a:r>
            <a:r>
              <a:rPr lang="ru-RU" dirty="0" smtClean="0"/>
              <a:t>абота с неадаптированным первоисточником (способствует расширению словарного запаса);</a:t>
            </a:r>
          </a:p>
          <a:p>
            <a:pPr marL="285750" indent="-285750">
              <a:buFontTx/>
              <a:buChar char="-"/>
            </a:pPr>
            <a:r>
              <a:rPr lang="ru-RU" dirty="0"/>
              <a:t>с</a:t>
            </a:r>
            <a:r>
              <a:rPr lang="ru-RU" dirty="0" smtClean="0"/>
              <a:t>оздают ситуацию «дефицита» ( ограничение по времени, применение ограниченного словарного запаса);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Способствуют формированию УУД у учащихся;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Позволяют разнообразить «арсенал»  используемых форм работы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165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you mind wide open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1371600"/>
          </a:xfrm>
        </p:spPr>
        <p:txBody>
          <a:bodyPr/>
          <a:lstStyle/>
          <a:p>
            <a:r>
              <a:rPr lang="ru-RU" dirty="0"/>
              <a:t>«Смотрите на мир широко открытыми глазами»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 flipV="1">
            <a:off x="2589212" y="5909909"/>
            <a:ext cx="8915399" cy="116421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800226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60</TotalTime>
  <Words>203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Легкий дым</vt:lpstr>
      <vt:lpstr>Видео материалы на уроке английского языка</vt:lpstr>
      <vt:lpstr>Посмотрите на фото. Какие ассоциации оно у вас вызывает?</vt:lpstr>
      <vt:lpstr>Посмотрите видеофрагмент. Задайте вопросы по содержанию ролика друг другу. </vt:lpstr>
      <vt:lpstr>Посмотрите видео еще раз. Постарайтесь его озвучить</vt:lpstr>
      <vt:lpstr>Составьте утверждения, предполагающие ответ: «правда/неправда» на основе содержания видео</vt:lpstr>
      <vt:lpstr>Варианты работы с видео материалами:</vt:lpstr>
      <vt:lpstr>Преимущества работы с видео материалами:</vt:lpstr>
      <vt:lpstr>Keep you mind wide open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Видео материалы на уроке английского языка</dc:title>
  <dc:creator>ваш пк</dc:creator>
  <cp:lastModifiedBy>ваш пк</cp:lastModifiedBy>
  <cp:revision>6</cp:revision>
  <dcterms:created xsi:type="dcterms:W3CDTF">2022-04-10T17:12:56Z</dcterms:created>
  <dcterms:modified xsi:type="dcterms:W3CDTF">2022-04-10T18:13:35Z</dcterms:modified>
</cp:coreProperties>
</file>