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7" r:id="rId5"/>
    <p:sldId id="261" r:id="rId6"/>
    <p:sldId id="262" r:id="rId7"/>
    <p:sldId id="263" r:id="rId8"/>
    <p:sldId id="265" r:id="rId9"/>
    <p:sldId id="266" r:id="rId10"/>
    <p:sldId id="260" r:id="rId11"/>
    <p:sldId id="264" r:id="rId12"/>
    <p:sldId id="259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58" y="-2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BD1D0B-725F-401C-BA4C-254E93DF37CA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A76723C-0028-40E3-8B8B-1E0D021D213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16896" y="4509120"/>
            <a:ext cx="5127104" cy="914400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 класс. УМК «Начальная школа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века».</a:t>
            </a:r>
          </a:p>
          <a:p>
            <a:r>
              <a:rPr lang="ru-RU" sz="1200" dirty="0" smtClean="0"/>
              <a:t> </a:t>
            </a:r>
            <a:endParaRPr lang="ru-RU" sz="1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908720"/>
            <a:ext cx="8172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Пресмыкающиеся - обитатели леса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962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rgbClr val="FF0000"/>
                </a:solidFill>
              </a:rPr>
              <a:t>Вывод:</a:t>
            </a:r>
            <a:endParaRPr lang="ru-RU" altLang="ru-RU" dirty="0">
              <a:solidFill>
                <a:srgbClr val="FF0000"/>
              </a:solidFill>
            </a:endParaRP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altLang="ru-RU">
                <a:solidFill>
                  <a:schemeClr val="accent2"/>
                </a:solidFill>
              </a:rPr>
              <a:t>Уж безопасен для человека, но трогать его не стоит.</a:t>
            </a:r>
          </a:p>
          <a:p>
            <a:r>
              <a:rPr lang="ru-RU" altLang="ru-RU">
                <a:solidFill>
                  <a:schemeClr val="accent2"/>
                </a:solidFill>
              </a:rPr>
              <a:t>По бокам головы хорошо заметны два жёлтых пятнышка –это главное отличие от гадюки.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3012" name="Picture 4" descr="{D7E93EFB-D9AB-49A4-B7F7-ACC6EC07A038}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24000"/>
            <a:ext cx="42672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52940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8" y="0"/>
            <a:ext cx="3415944" cy="235913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568" y="2348880"/>
            <a:ext cx="8092008" cy="433576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На опушках и лесных полянах, на сухих солнечных пригорках летом часто можно встретить прыткую </a:t>
            </a:r>
            <a:r>
              <a:rPr lang="ru-RU" dirty="0">
                <a:solidFill>
                  <a:srgbClr val="FF0000"/>
                </a:solidFill>
              </a:rPr>
              <a:t>ящерицу. </a:t>
            </a:r>
            <a:r>
              <a:rPr lang="ru-RU" dirty="0"/>
              <a:t>Ей присуще кожное дыхание и легкие ее развиты лучше, чем у лягушек. На ночь ящерица забирается под камни или в норки, здесь же в спячке она проводит и долгую зиму. Ящерица полезна: она питается насекомыми, пауками и червями. Длинный, высовывающийся, раздвоенный на конце язык служит органом осязания. У ящерицы есть одна особенность: если враг хватает ее за хвост, тот обламывается и ящерица убегает. Правда, хвост через некоторое время отрастает, но уже меньших размеров. Ящерица откладывает яйца в поверхностный слой почвы, где они развиваются под действием тепла.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116632"/>
            <a:ext cx="28905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ящерица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7558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dirty="0" smtClean="0">
                <a:solidFill>
                  <a:srgbClr val="FF0000"/>
                </a:solidFill>
              </a:rPr>
              <a:t>Вывод:</a:t>
            </a:r>
            <a:endParaRPr lang="ru-RU" altLang="ru-RU" b="1" dirty="0">
              <a:solidFill>
                <a:srgbClr val="FF0000"/>
              </a:solidFill>
            </a:endParaRPr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/>
              <a:t>Увидеть можно только в тёплое время года.</a:t>
            </a:r>
          </a:p>
          <a:p>
            <a:pPr>
              <a:lnSpc>
                <a:spcPct val="90000"/>
              </a:lnSpc>
            </a:pPr>
            <a:r>
              <a:rPr lang="ru-RU" altLang="ru-RU"/>
              <a:t>Мелкие охотятся на насекомых. Крупные ловят всех с кем могут справиться.</a:t>
            </a:r>
          </a:p>
          <a:p>
            <a:pPr>
              <a:lnSpc>
                <a:spcPct val="90000"/>
              </a:lnSpc>
            </a:pPr>
            <a:r>
              <a:rPr lang="ru-RU" altLang="ru-RU"/>
              <a:t>Если окажется возле пасеки, то поедает и пчёл.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ru-RU" altLang="ru-RU"/>
          </a:p>
        </p:txBody>
      </p:sp>
      <p:pic>
        <p:nvPicPr>
          <p:cNvPr id="35844" name="Picture 4" descr="{F66F9AC1-BEAE-4F0A-9C8B-C4883DB7CA92}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00200"/>
            <a:ext cx="40386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447947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84784"/>
            <a:ext cx="8640960" cy="345638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962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>
                <a:solidFill>
                  <a:srgbClr val="0000FF"/>
                </a:solidFill>
              </a:rPr>
              <a:t>Кто такие пресмыкающиеся?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Животные (с ногами, и без ног) ползают по земле, «пресмыкаются».</a:t>
            </a:r>
          </a:p>
          <a:p>
            <a:r>
              <a:rPr lang="ru-RU" altLang="ru-RU"/>
              <a:t>Тело покрыто кожей с сухими чешуйками или панцирем.</a:t>
            </a:r>
          </a:p>
          <a:p>
            <a:r>
              <a:rPr lang="ru-RU" altLang="ru-RU"/>
              <a:t>Появились на Земле около 315 млн. лет назад</a:t>
            </a:r>
          </a:p>
        </p:txBody>
      </p:sp>
      <p:pic>
        <p:nvPicPr>
          <p:cNvPr id="7172" name="Picture 4" descr="{45B9304B-A98B-4D69-B818-1BFCDA3E212A}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00600"/>
            <a:ext cx="86868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6311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Из пресмыкающихся в наших лесах можно </a:t>
            </a:r>
            <a:r>
              <a:rPr lang="ru-RU" dirty="0" smtClean="0"/>
              <a:t>встретить </a:t>
            </a:r>
            <a:r>
              <a:rPr lang="ru-RU" dirty="0"/>
              <a:t>ящерицу, ужа и гадюку.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8650" y="1600200"/>
            <a:ext cx="2127684" cy="2836912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1484784"/>
            <a:ext cx="3566625" cy="2376264"/>
          </a:xfrm>
        </p:spPr>
      </p:pic>
      <p:pic>
        <p:nvPicPr>
          <p:cNvPr id="1026" name="Picture 2" descr="C:\Users\user\Desktop\http-i2.guns_.ru-forums-icons-forum_pictures-000826-82694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086119"/>
            <a:ext cx="3583947" cy="2687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4527367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ящерица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201691" y="3494816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уж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78158" y="6251933"/>
            <a:ext cx="903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гадюка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0646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00808"/>
            <a:ext cx="2254024" cy="841248"/>
          </a:xfrm>
        </p:spPr>
        <p:txBody>
          <a:bodyPr/>
          <a:lstStyle/>
          <a:p>
            <a:r>
              <a:rPr lang="ru-RU" dirty="0" smtClean="0"/>
              <a:t>Гадюка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636912"/>
            <a:ext cx="2868910" cy="2295128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131840" y="260648"/>
            <a:ext cx="5760640" cy="6480720"/>
          </a:xfrm>
        </p:spPr>
        <p:txBody>
          <a:bodyPr>
            <a:normAutofit fontScale="62500" lnSpcReduction="20000"/>
          </a:bodyPr>
          <a:lstStyle/>
          <a:p>
            <a:r>
              <a:rPr lang="ru-RU" sz="3400" dirty="0"/>
              <a:t>В лесу гадюк не так много, но </a:t>
            </a:r>
            <a:r>
              <a:rPr lang="ru-RU" sz="3400" u="sng" dirty="0"/>
              <a:t>уметь отличать их от безобидных ужей необходимо. </a:t>
            </a:r>
            <a:endParaRPr lang="ru-RU" sz="3400" u="sng" dirty="0" smtClean="0"/>
          </a:p>
          <a:p>
            <a:r>
              <a:rPr lang="ru-RU" sz="3400" dirty="0" smtClean="0"/>
              <a:t>Окраска </a:t>
            </a:r>
            <a:r>
              <a:rPr lang="ru-RU" sz="3400" dirty="0"/>
              <a:t>гадюки варьирует от серой до черноватой. Отличительным признаком служит </a:t>
            </a:r>
            <a:r>
              <a:rPr lang="ru-RU" sz="3400" b="1" u="sng" dirty="0"/>
              <a:t>черная, зигзагообразная полоса вдоль спины, на голове две перекрещивающиеся полоски, желтых пятен по бокам головы нет. </a:t>
            </a:r>
            <a:endParaRPr lang="ru-RU" sz="3400" b="1" u="sng" dirty="0" smtClean="0"/>
          </a:p>
          <a:p>
            <a:r>
              <a:rPr lang="ru-RU" sz="3400" dirty="0" smtClean="0"/>
              <a:t>Голова </a:t>
            </a:r>
            <a:r>
              <a:rPr lang="ru-RU" sz="3400" dirty="0"/>
              <a:t>гадюки расширена в задней части, так как по бокам расположены ядовитые железы; от желез идут протоки в тонкие каналы двух ядовитых зубов, расположенных в верхней челюсти. Мелких животных гадюка убивает ядом. Она может укусить и крупное животное, а также человека. </a:t>
            </a:r>
            <a:endParaRPr lang="ru-RU" sz="3400" dirty="0" smtClean="0"/>
          </a:p>
          <a:p>
            <a:r>
              <a:rPr lang="ru-RU" sz="3400" dirty="0" smtClean="0"/>
              <a:t>На </a:t>
            </a:r>
            <a:r>
              <a:rPr lang="ru-RU" sz="3400" dirty="0"/>
              <a:t>ежа и кабана яд гадюки совсем не действует.</a:t>
            </a:r>
          </a:p>
          <a:p>
            <a:r>
              <a:rPr lang="ru-RU" sz="3400" dirty="0"/>
              <a:t>Гадюка откладывает </a:t>
            </a:r>
            <a:r>
              <a:rPr lang="ru-RU" sz="3400" dirty="0" smtClean="0"/>
              <a:t>яйца </a:t>
            </a:r>
            <a:r>
              <a:rPr lang="ru-RU" sz="3400" dirty="0"/>
              <a:t>с вполне </a:t>
            </a:r>
            <a:r>
              <a:rPr lang="ru-RU" sz="3400" dirty="0" err="1"/>
              <a:t>развившимися</a:t>
            </a:r>
            <a:r>
              <a:rPr lang="ru-RU" sz="3400" dirty="0"/>
              <a:t> в них змейками, из отложенных яиц сразу выходят маленькие подвижные детеныши. Эта особенность позволяет гадюке жить в районах с сырым, прохладным климатом и с коротким летом.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818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rgbClr val="FF0066"/>
                </a:solidFill>
              </a:rPr>
              <a:t>ВЫВОД: ГАДЮКА </a:t>
            </a:r>
            <a:r>
              <a:rPr lang="ru-RU" altLang="ru-RU" dirty="0">
                <a:solidFill>
                  <a:srgbClr val="FF0066"/>
                </a:solidFill>
              </a:rPr>
              <a:t>–ЯДОВИТАЯ </a:t>
            </a:r>
            <a:r>
              <a:rPr lang="ru-RU" altLang="ru-RU" dirty="0" smtClean="0">
                <a:solidFill>
                  <a:srgbClr val="FF0066"/>
                </a:solidFill>
              </a:rPr>
              <a:t>ЗМЕЯ!</a:t>
            </a:r>
            <a:endParaRPr lang="ru-RU" altLang="ru-RU" dirty="0">
              <a:solidFill>
                <a:srgbClr val="FF0066"/>
              </a:solidFill>
            </a:endParaRP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/>
              <a:t>Гадюка убивает добычу своим ядом. В этом ей помогают два острых  ядовитых зуба.   Её можно узнать по чёрной зигзагообразной полосе вдоль спины. На голове рисунок в виде буквы «Х».</a:t>
            </a:r>
          </a:p>
          <a:p>
            <a:pPr>
              <a:buFontTx/>
              <a:buNone/>
            </a:pPr>
            <a:endParaRPr lang="ru-RU" altLang="ru-RU"/>
          </a:p>
        </p:txBody>
      </p:sp>
      <p:pic>
        <p:nvPicPr>
          <p:cNvPr id="45063" name="Picture 7" descr="{45B9304B-A98B-4D69-B818-1BFCDA3E212A}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267200"/>
            <a:ext cx="7410450" cy="2446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1674813" y="4211638"/>
            <a:ext cx="1098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xmlns="" val="10666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4000" b="1">
                <a:solidFill>
                  <a:srgbClr val="FF0000"/>
                </a:solidFill>
              </a:rPr>
              <a:t>Смертелен ли укус гадюки для человека?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accent2"/>
                </a:solidFill>
              </a:rPr>
              <a:t> Укус не смертелен, но человек может долго болеть.</a:t>
            </a: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accent2"/>
                </a:solidFill>
              </a:rPr>
              <a:t>Кусается гадюка только, когда её неожиданно потревожили, наступили на хвост или дотронулись до неё.</a:t>
            </a:r>
          </a:p>
          <a:p>
            <a:pPr>
              <a:lnSpc>
                <a:spcPct val="90000"/>
              </a:lnSpc>
            </a:pPr>
            <a:r>
              <a:rPr lang="ru-RU" altLang="ru-RU" sz="2800">
                <a:solidFill>
                  <a:schemeClr val="accent2"/>
                </a:solidFill>
              </a:rPr>
              <a:t>Если укусит, то сразу надо обратиться к  врачу. Руку или ногу перевязать выше укушенного места. Из ранки выдавить кровь (с нею выйдет часть яда). Ранку промыть тёмным раствором марганцовки или кипячённой водой.</a:t>
            </a:r>
          </a:p>
        </p:txBody>
      </p:sp>
    </p:spTree>
    <p:extLst>
      <p:ext uri="{BB962C8B-B14F-4D97-AF65-F5344CB8AC3E}">
        <p14:creationId xmlns:p14="http://schemas.microsoft.com/office/powerpoint/2010/main" xmlns="" val="1686765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3200" b="1" dirty="0">
                <a:solidFill>
                  <a:srgbClr val="FF0000"/>
                </a:solidFill>
              </a:rPr>
              <a:t>ПРАВИЛА БЕЗОПАСНОГО ПОВЕДЕНИЯ В ЛЕСУ, ГДЕ ВОДЯТСЯ ГАДЮКИ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altLang="ru-RU">
                <a:solidFill>
                  <a:schemeClr val="accent2"/>
                </a:solidFill>
              </a:rPr>
              <a:t>При походе в лес необходимо надевать высокую обувь.</a:t>
            </a:r>
          </a:p>
          <a:p>
            <a:r>
              <a:rPr lang="ru-RU" altLang="ru-RU">
                <a:solidFill>
                  <a:schemeClr val="accent2"/>
                </a:solidFill>
              </a:rPr>
              <a:t>При встрече с гадюкой не кричать, не делать резких движений, не махать палкой. Надо тихо и быстро уйти с места встречи.</a:t>
            </a:r>
          </a:p>
          <a:p>
            <a:r>
              <a:rPr lang="ru-RU" altLang="ru-RU">
                <a:solidFill>
                  <a:schemeClr val="accent2"/>
                </a:solidFill>
              </a:rPr>
              <a:t>Гадюки не нападают на человека первыми, если их не пугать.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167667969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/>
      <p:bldP spid="501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Уж и медянка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18" b="8836"/>
          <a:stretch/>
        </p:blipFill>
        <p:spPr>
          <a:xfrm>
            <a:off x="251520" y="1700808"/>
            <a:ext cx="2250976" cy="1695284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3888" y="1436132"/>
            <a:ext cx="5207496" cy="4724400"/>
          </a:xfrm>
        </p:spPr>
        <p:txBody>
          <a:bodyPr>
            <a:noAutofit/>
          </a:bodyPr>
          <a:lstStyle/>
          <a:p>
            <a:r>
              <a:rPr lang="ru-RU" sz="2000" dirty="0"/>
              <a:t>В наших лесах из ядовитых змей имеется только </a:t>
            </a:r>
            <a:r>
              <a:rPr lang="ru-RU" sz="2000" dirty="0">
                <a:solidFill>
                  <a:srgbClr val="FF0000"/>
                </a:solidFill>
              </a:rPr>
              <a:t>гадюка</a:t>
            </a:r>
            <a:r>
              <a:rPr lang="ru-RU" sz="2000" dirty="0"/>
              <a:t>, остальные пресмыкающиеся —</a:t>
            </a:r>
            <a:r>
              <a:rPr lang="ru-RU" sz="2000" dirty="0">
                <a:solidFill>
                  <a:srgbClr val="00B050"/>
                </a:solidFill>
              </a:rPr>
              <a:t> ужи </a:t>
            </a:r>
            <a:r>
              <a:rPr lang="ru-RU" sz="2000" dirty="0"/>
              <a:t>и </a:t>
            </a:r>
            <a:r>
              <a:rPr lang="ru-RU" sz="2000" dirty="0">
                <a:solidFill>
                  <a:srgbClr val="00B050"/>
                </a:solidFill>
              </a:rPr>
              <a:t>медянки</a:t>
            </a:r>
            <a:r>
              <a:rPr lang="ru-RU" sz="2000" dirty="0"/>
              <a:t> — вполне безобидны. Очень часто ужа принимают за ядовитую гадюку и убивают его. Между тем их легко отличить. У ужа по бокам головы имеются два оранжево-желтых, а иногда </a:t>
            </a:r>
            <a:r>
              <a:rPr lang="ru-RU" sz="2000" dirty="0" smtClean="0"/>
              <a:t>беловатых </a:t>
            </a:r>
            <a:r>
              <a:rPr lang="ru-RU" sz="2000" dirty="0"/>
              <a:t>пятна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Как и все пресмыкающиеся, ужи и медянки откладывают в тёплом солнечном месте в лесной подстилке яйца.</a:t>
            </a:r>
          </a:p>
          <a:p>
            <a:r>
              <a:rPr lang="ru-RU" sz="2000" dirty="0" smtClean="0"/>
              <a:t>Питаются ужи и медянки лягушками, крупными насекомыми, головастиками. Иногда охотятся на мышей и ловят рыбу.</a:t>
            </a:r>
            <a:endParaRPr lang="ru-RU" sz="2000" dirty="0"/>
          </a:p>
        </p:txBody>
      </p:sp>
      <p:pic>
        <p:nvPicPr>
          <p:cNvPr id="2050" name="Picture 2" descr="C:\Users\user\Desktop\%D3%E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7772" y="4147888"/>
            <a:ext cx="27432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44748" y="3429000"/>
            <a:ext cx="1046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медянка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475656" y="566124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уж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22717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Обед.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268760"/>
            <a:ext cx="4762500" cy="36004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506" b="19141"/>
          <a:stretch/>
        </p:blipFill>
        <p:spPr>
          <a:xfrm>
            <a:off x="827584" y="3501008"/>
            <a:ext cx="3518655" cy="3184250"/>
          </a:xfrm>
        </p:spPr>
      </p:pic>
      <p:sp>
        <p:nvSpPr>
          <p:cNvPr id="7" name="TextBox 6"/>
          <p:cNvSpPr txBox="1"/>
          <p:nvPr/>
        </p:nvSpPr>
        <p:spPr>
          <a:xfrm>
            <a:off x="5553246" y="1412776"/>
            <a:ext cx="34563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Схватив добычу, ужи начинают её заглатывать. Если в этот момент потревожить змею, то она выплёвывает жертву и спасается бегством. Добыча нередко остаётся живой и невредимой.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558309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</TotalTime>
  <Words>692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Слайд 1</vt:lpstr>
      <vt:lpstr>Кто такие пресмыкающиеся?</vt:lpstr>
      <vt:lpstr>Из пресмыкающихся в наших лесах можно встретить ящерицу, ужа и гадюку.</vt:lpstr>
      <vt:lpstr>Гадюка</vt:lpstr>
      <vt:lpstr>ВЫВОД: ГАДЮКА –ЯДОВИТАЯ ЗМЕЯ!</vt:lpstr>
      <vt:lpstr>Смертелен ли укус гадюки для человека?</vt:lpstr>
      <vt:lpstr>ПРАВИЛА БЕЗОПАСНОГО ПОВЕДЕНИЯ В ЛЕСУ, ГДЕ ВОДЯТСЯ ГАДЮКИ</vt:lpstr>
      <vt:lpstr>Уж и медянка</vt:lpstr>
      <vt:lpstr>Обед.</vt:lpstr>
      <vt:lpstr>Вывод:</vt:lpstr>
      <vt:lpstr>Слайд 11</vt:lpstr>
      <vt:lpstr>Вывод: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Пресмыкающиеся – обитатели леса</dc:title>
  <dc:creator>user</dc:creator>
  <cp:lastModifiedBy>user</cp:lastModifiedBy>
  <cp:revision>8</cp:revision>
  <dcterms:created xsi:type="dcterms:W3CDTF">2016-03-17T14:06:17Z</dcterms:created>
  <dcterms:modified xsi:type="dcterms:W3CDTF">2022-08-23T05:43:52Z</dcterms:modified>
</cp:coreProperties>
</file>