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6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4" autoAdjust="0"/>
    <p:restoredTop sz="94660"/>
  </p:normalViewPr>
  <p:slideViewPr>
    <p:cSldViewPr snapToGrid="0">
      <p:cViewPr varScale="1">
        <p:scale>
          <a:sx n="72" d="100"/>
          <a:sy n="72" d="100"/>
        </p:scale>
        <p:origin x="4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373CDF-AF39-4446-A0F2-3BF3D999E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761261A-77F2-4675-9CD4-7399B42B005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6C165D4-2B06-49CE-987E-90DD6438D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A6D2E41-CC16-4E78-9411-ED83766DE4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EB6AAF-5B1F-41B4-8389-269322A3D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225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D2C9D-9E2E-4E2E-9BE2-19FA11B9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B91607B-6DCC-4A7F-B1CE-049FC98663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7B6769-893C-4EBF-B354-2F82DFA99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ACA2652-C4CB-4BE8-9D87-E83F72D06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0A03BA-6DA9-4204-B87A-E0C078211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250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34B2F26-BF96-4B6C-9174-18E33386D1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086860B-3402-4940-AE19-69B1258F7E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4B04A4-1683-4FC7-B927-2C72C248B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624BCE-8ABE-4B1F-897E-CD4CBFE6E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0B41FD-4AD3-4FC7-B9DE-568E2C6B6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774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B52079-FD0E-4CC2-8550-845408B4A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44FD00-DAC1-4CEA-83C6-BAFFE8061D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1187E89-EAFF-4A1E-94EC-636E45210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394DED-2195-462A-8C1B-92548F0C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17752E-C1DF-4F56-9C7E-523BC9B8F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83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7E5AE8-B769-4375-9AD7-B1A2A5597E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3614A6-CD5C-4FF0-A489-EB8FA2E04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4637F2F-C31A-4331-9774-68F30E0BE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24A38B6-A587-4561-B38A-2B6C4910E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86AB3E-F1FB-4C8D-ABCF-1996DC0F0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688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066F4-FE14-4DAE-9AAC-21F4B86BA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ECCA79-0153-4E17-9679-AE73C587E6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38E0AD9-C6D5-4C10-806A-6EEE6639F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3E8299-CC3A-43AE-B23E-83384FC1B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8DF28DB-73BE-4F91-B8ED-E1A24EE3E0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F40EF24-5771-4DB1-8E03-402B5C207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53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38B3F9-FDE0-40F8-BB5E-519CB425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AB4CD6E-DB40-4B03-B73D-58A6CC803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80B7B9-044E-415E-9897-C61595457A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ECF689C-0632-4084-B124-C8A38CC8DF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0CC9BD-CFDF-4EDA-A7D0-EDDAEAC92D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2673900-2D40-4168-B590-AF03DC49F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E266EBD-E8EF-474C-B1E4-54C695AF5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1A9C96A-17C6-4742-92D5-9B0147293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0238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8FF35B-DE41-4E6B-947B-21A1057E3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352A8EC-4333-46BA-B80E-2BE1665A2C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EE8E824-6EC0-4B15-AE95-F62531802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595B8A7-9210-4A4C-897A-60AD32F06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58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E7C2E4D-4390-4851-8A61-3D00CFD07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ADDF1F-0742-4C65-A55F-C23CC272D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FB13FE5-6257-4B4B-959D-F12DC099E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62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E3B02E-CBAB-4DA5-8F75-9C64B786B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F82168-2282-4045-A41D-775255CCFF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6B4697A-6D61-4508-B2F3-FAA816F79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30C5FC7-ED74-4E8E-8FD5-1562C930C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C45F411-B8FB-4014-B13E-88A371317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51461B-EA0A-4418-BEF6-EA0919477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05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487B07-3777-400B-9C1E-5BEBAA3AA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B4D3D8F-7D40-4B7A-ACAE-4C00518DF6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EB5A0A-5888-4CBF-88FD-78174EA738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60395F6-3EC3-4377-AF93-0111D85CCA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D467C56-F771-4BA2-BCCB-EF43646AC7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ED54EB5-3AD2-412E-AF82-3DCE12787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468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EF6C00-F727-44B7-B4A6-AE8FE1163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5BE950-2B13-4802-BD4F-35A34FE326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2E7449-0283-40E4-A3EF-02AFCB497E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CF077D-F17E-4BA8-8ABC-28955D1A5C56}" type="datetimeFigureOut">
              <a:rPr lang="ru-RU" smtClean="0"/>
              <a:t>ср 11.05.22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BA390F-FD66-4A16-A7F7-1FAAAA06C8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A8F189-8E77-4A74-9B17-E9FB15A96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B5975-312F-44BA-B8A4-2FDF37C460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21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Синий фон для презентаций Powerpoint">
            <a:extLst>
              <a:ext uri="{FF2B5EF4-FFF2-40B4-BE49-F238E27FC236}">
                <a16:creationId xmlns:a16="http://schemas.microsoft.com/office/drawing/2014/main" id="{48FD76BF-1DC6-46DF-BD7B-14FCCE485D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9F305-AAC8-438E-87E9-2C55D613C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>
            <a:normAutofit fontScale="90000"/>
          </a:bodyPr>
          <a:lstStyle/>
          <a:p>
            <a:r>
              <a:rPr lang="ru-RU" sz="4900" b="1" dirty="0">
                <a:latin typeface="+mn-lt"/>
              </a:rPr>
              <a:t>12.05.2022</a:t>
            </a:r>
            <a:br>
              <a:rPr lang="ru-RU" sz="4900" b="1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b="1" dirty="0"/>
              <a:t>«Энергия.</a:t>
            </a:r>
            <a:br>
              <a:rPr lang="ru-RU" b="1" dirty="0"/>
            </a:br>
            <a:r>
              <a:rPr lang="ru-RU" b="1" dirty="0"/>
              <a:t>Кинетическая и потенциальная  энергия</a:t>
            </a:r>
            <a:r>
              <a:rPr lang="ru-RU" dirty="0"/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20120287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Двигаясь по сыпучему песку или рыхлому снегу, мы затрачиваем больше энергии, чем при движении по твердой  дороге. Объясните почему.  ">
            <a:extLst>
              <a:ext uri="{FF2B5EF4-FFF2-40B4-BE49-F238E27FC236}">
                <a16:creationId xmlns:a16="http://schemas.microsoft.com/office/drawing/2014/main" id="{FA5A1E32-906C-441A-BABE-238F69A3928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6393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Синий фон для презентаций Powerpoint">
            <a:extLst>
              <a:ext uri="{FF2B5EF4-FFF2-40B4-BE49-F238E27FC236}">
                <a16:creationId xmlns:a16="http://schemas.microsoft.com/office/drawing/2014/main" id="{30C30223-1257-401B-AE17-83E32F1DF2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BBFFCFED-8A19-44CB-9837-DBE0229F5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3800" dirty="0"/>
              <a:t>Задачи</a:t>
            </a:r>
          </a:p>
        </p:txBody>
      </p:sp>
    </p:spTree>
    <p:extLst>
      <p:ext uri="{BB962C8B-B14F-4D97-AF65-F5344CB8AC3E}">
        <p14:creationId xmlns:p14="http://schemas.microsoft.com/office/powerpoint/2010/main" val="30315895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ким видом механической энергии обладает заведенная пружина механической игрушки?  ">
            <a:extLst>
              <a:ext uri="{FF2B5EF4-FFF2-40B4-BE49-F238E27FC236}">
                <a16:creationId xmlns:a16="http://schemas.microsoft.com/office/drawing/2014/main" id="{F9AABE87-627D-4FEE-91BF-4A59909810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033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еревянный и железный бруски одинакового объема находятся на одной высоте. Какой брусок обладает большей потенциальной энергией?  ">
            <a:extLst>
              <a:ext uri="{FF2B5EF4-FFF2-40B4-BE49-F238E27FC236}">
                <a16:creationId xmlns:a16="http://schemas.microsoft.com/office/drawing/2014/main" id="{BE3538C1-CF24-422E-B490-52019B5D4E0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55826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Могут ли два тела разной массы обладать одинаковой потенциальной энергией? В каком случае это возможно? m 2 m 1  ">
            <a:extLst>
              <a:ext uri="{FF2B5EF4-FFF2-40B4-BE49-F238E27FC236}">
                <a16:creationId xmlns:a16="http://schemas.microsoft.com/office/drawing/2014/main" id="{5D420AF4-3228-4948-8922-8CDB1CB44AD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67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начала книга лежала на столе (пунктир на рисунке). Затем ее поставили вертикально. Изменится ли потенциальная энергия книги?  ">
            <a:extLst>
              <a:ext uri="{FF2B5EF4-FFF2-40B4-BE49-F238E27FC236}">
                <a16:creationId xmlns:a16="http://schemas.microsoft.com/office/drawing/2014/main" id="{FDB2641B-9915-4BA5-B3B2-87ECFB6CAC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094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Синий фон для презентаций Powerpoint">
            <a:extLst>
              <a:ext uri="{FF2B5EF4-FFF2-40B4-BE49-F238E27FC236}">
                <a16:creationId xmlns:a16="http://schemas.microsoft.com/office/drawing/2014/main" id="{CA136E84-7BD1-49E8-999B-09DE35362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Эскиз иллюстрации рука рисунок пары бегают по утрам | Премиум векторы">
            <a:extLst>
              <a:ext uri="{FF2B5EF4-FFF2-40B4-BE49-F238E27FC236}">
                <a16:creationId xmlns:a16="http://schemas.microsoft.com/office/drawing/2014/main" id="{977B9726-E54B-497C-80D3-83A399CE4C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952" y="2358887"/>
            <a:ext cx="9077325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6BE23882-ADE2-4208-84B1-C281E90428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/>
              <a:t>Если скорость тела увеличить в 3 раза, во сколько раз изменится его кинетическая энергия?</a:t>
            </a:r>
          </a:p>
        </p:txBody>
      </p:sp>
    </p:spTree>
    <p:extLst>
      <p:ext uri="{BB962C8B-B14F-4D97-AF65-F5344CB8AC3E}">
        <p14:creationId xmlns:p14="http://schemas.microsoft.com/office/powerpoint/2010/main" val="3354049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чему в походе опытный турист предпочитает перешагнуть через упавшее дерево, вместо того чтобы сначала наступить на него, а затем спрыгнуть?  ">
            <a:extLst>
              <a:ext uri="{FF2B5EF4-FFF2-40B4-BE49-F238E27FC236}">
                <a16:creationId xmlns:a16="http://schemas.microsoft.com/office/drawing/2014/main" id="{64A5CBD8-3E3D-46BD-9CBA-CB9599AF91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671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Ударившийся о землю мяч подпрыгивает несколько раз. Почему при каждом последующем прыжке он подскакивает на меньшую высоту?  ">
            <a:extLst>
              <a:ext uri="{FF2B5EF4-FFF2-40B4-BE49-F238E27FC236}">
                <a16:creationId xmlns:a16="http://schemas.microsoft.com/office/drawing/2014/main" id="{CBAD3806-4176-44ED-9809-DC77526F440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11546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30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12.05.2022   «Энергия. Кинетическая и потенциальная  энергия»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12.05.2022   «Потенциальная и кинетическая энергия»</dc:title>
  <dc:creator>User</dc:creator>
  <cp:lastModifiedBy>User</cp:lastModifiedBy>
  <cp:revision>6</cp:revision>
  <dcterms:created xsi:type="dcterms:W3CDTF">2022-05-11T16:56:01Z</dcterms:created>
  <dcterms:modified xsi:type="dcterms:W3CDTF">2022-05-11T18:17:40Z</dcterms:modified>
</cp:coreProperties>
</file>