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ernyjkosatik@gmail.com" initials="c" lastIdx="1" clrIdx="0">
    <p:extLst>
      <p:ext uri="{19B8F6BF-5375-455C-9EA6-DF929625EA0E}">
        <p15:presenceInfo xmlns:p15="http://schemas.microsoft.com/office/powerpoint/2012/main" userId="ee00952f1e41df2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commentAuthors" Target="commentAuthors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4/14/2021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EF06A81-10C3-A547-AC8D-CD8E2DAB5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6763" y="4723649"/>
            <a:ext cx="6801612" cy="1239894"/>
          </a:xfrm>
        </p:spPr>
        <p:txBody>
          <a:bodyPr/>
          <a:lstStyle/>
          <a:p>
            <a:r>
              <a:rPr lang="ru-RU"/>
              <a:t>Кривая Анна 10класс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058A4D-797C-E144-A2B9-31C44BBF9638}"/>
              </a:ext>
            </a:extLst>
          </p:cNvPr>
          <p:cNvSpPr txBox="1"/>
          <p:nvPr/>
        </p:nvSpPr>
        <p:spPr>
          <a:xfrm>
            <a:off x="3046763" y="3197301"/>
            <a:ext cx="6098474" cy="463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sz="1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повысить мотивацию детей идти в детский сад</a:t>
            </a:r>
            <a:endParaRPr lang="ru-RU" sz="14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9453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A9BF77-7428-8043-B652-0EF027CBE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86EDA5-9622-9D4F-B68D-2F797DC605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6774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58A27E-7C31-0A43-9C1D-1AE346BA6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Цель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D4A248-7B76-D64D-AA94-B3678CA90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 повышению у детей интереса посещать дошкольные учреждения, облегчить процесс адаптации у детей.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90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13121C-F6D7-7245-8BBB-368ABB2A83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99084-23CA-3642-A6CF-6C9476CCE0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638044"/>
            <a:ext cx="7729728" cy="4066566"/>
          </a:xfrm>
        </p:spPr>
        <p:txBody>
          <a:bodyPr/>
          <a:lstStyle/>
          <a:p>
            <a:pPr lvl="0"/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потребность участников детского дошкольного образования в моем проекте. (Провести опрос среди родителей, воспитателей, детей.)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литературу по выбранный тематике.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и провести комплекс мероприятий для достижения поставленной цели. 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Провести контроль эффективности проведенных мероприятий (опрос среди детей, родители, воспитателей).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Разместить разработки на педагогических сайтах в сети интернет для того, чтобы помочь всем желающим.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414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280161-487B-AE47-8C30-40C958D789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902842"/>
            <a:ext cx="7729728" cy="1188720"/>
          </a:xfrm>
        </p:spPr>
        <p:txBody>
          <a:bodyPr/>
          <a:lstStyle/>
          <a:p>
            <a:r>
              <a:rPr lang="ru-RU"/>
              <a:t>Проблема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D57278-F906-2B4C-86D3-37EAD199AC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Ребенок дошкольного возраста очень сильно привязан к родителям (особенно с мамой).  Однако в условиях современного общества у родителей нередко возникает необходимость вернуться на свои рабочие места. Маленькие дети  (3-4 лет) тяжело переживают привыкание к садику. И для детей, и для родителей этот период становится настоящим испытанием, связанным с постоянным стрессом. Для воспитателей этот период работы также очень сложен.</a:t>
            </a:r>
          </a:p>
          <a:p>
            <a:pPr marL="0" indent="0">
              <a:buNone/>
            </a:pP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7395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5E84E-CAC9-2542-A387-EABF376D1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Актуальность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20A767A-8C51-B845-87C0-45C4CAE112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дети на сегодняшний день с трудом идут в садик. Так как боятся новой обстановки и не знают, что их может ожидать в новом месте. После моего проекта детям станет легче посещать садик.</a:t>
            </a:r>
            <a:endParaRPr lang="ru-RU" sz="18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096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370923-415E-6047-B6D2-7D9E68405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Особенности дошкольного возраста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C0C8DC-7F68-BB4A-9252-DF11F3AE7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543922"/>
            <a:ext cx="7729728" cy="3101983"/>
          </a:xfrm>
        </p:spPr>
        <p:txBody>
          <a:bodyPr/>
          <a:lstStyle/>
          <a:p>
            <a:r>
              <a:rPr lang="ru-RU"/>
              <a:t>Каждому родителю, воспитывающему ребенка 3-6 лет, следует знать психологические особенности детей дошкольного возраста. В это время стремительно развиваются познавательные процессы, закладываются основные личностные особенности будущего полноправного члена общества, его морально-нравственная и эмоционально-волевая сфера. Для того чтобы ребенок вырос здоровой и гармоничной личностью, потребуется создать благоприятные условия для его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252067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3834FD-F27E-864C-8BAA-1B32C82E6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Характеристика возрастного этапа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4450EA-D5FD-B549-8F7F-9C6324689A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/>
              <a:t>В дошкольном возрасте малыш быстро развивается как физически, так и психически. Он уже научился распознавать сигналы, поступающие от окружающего мира, настает этап их анализа и синтеза. Происходит накапливание знаний, умений и навыков, их совершенствование.</a:t>
            </a:r>
          </a:p>
          <a:p>
            <a:r>
              <a:rPr lang="ru-RU"/>
              <a:t>В возрасте 3-4 лет малыш начинает активно самоутверждаться. Он стремится все делать самостоятельно и по-своему, расхваливает себя, свои действия и требует того же от взрослых. Нередко проявляются такие реакции, как непослушание, упрямство, негативизм — все это признаки кризиса 3 лет.Психологическое развитие дошкольников возраста 3-4 лет включает в себя переход от наглядно-действенного вида мышления к наглядно-образному, заканчивается период активного формирования речи, словарный запас насчитывает более 1000 слов. Внимание и память носят непроизвольный характер.</a:t>
            </a:r>
          </a:p>
        </p:txBody>
      </p:sp>
    </p:spTree>
    <p:extLst>
      <p:ext uri="{BB962C8B-B14F-4D97-AF65-F5344CB8AC3E}">
        <p14:creationId xmlns:p14="http://schemas.microsoft.com/office/powerpoint/2010/main" val="151424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ABC97-3112-E642-9E33-994FC0D78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 чём причина: ребёнок не может привыкнуть к детскому саду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5E5F9F-91D9-1644-83B8-66749433EC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/>
              <a:t>Какой бы ни был хороший сад, для ребёнка, который только начинает его посещать, это большой стресс. Психологи объясняют: малыш привык постоянно находиться с мамой или другими родственниками, и вдруг его оставляют на незнакомой территории с совершенно чужими людьми. Конечно, кроха не воспринимает это событие в контексте, что его бросили, это не так. Но некоторым детям могут не нравиться новые правила, режим или дисциплина. Однако не все дети относятся к дошкольному учреждению враждебно. Специалисты выяснили, ребёнок, который с рождения знает, что такое режим, умеет самостоятельно убирать за собой игрушки, привык заниматься и выполнять различные упражнения, будет видеть в группе возможность проявить себя, завести побольше друзей и проявить свои умения.</a:t>
            </a:r>
          </a:p>
        </p:txBody>
      </p:sp>
    </p:spTree>
    <p:extLst>
      <p:ext uri="{BB962C8B-B14F-4D97-AF65-F5344CB8AC3E}">
        <p14:creationId xmlns:p14="http://schemas.microsoft.com/office/powerpoint/2010/main" val="3801274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9AF75A-1A21-2841-AA37-60E8D2367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Почему игры?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9B158E-3D8F-9A4D-AFD2-FE6B091B98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/>
              <a:t>Когда у детей появляется возможность поиграть со своими сверстниками или родителями, их фантазия работает на полную мощность. Они постоянно придумывают новые сценарии и способы игр, подстраиваются под измененные условия и развивают креативное мышление.</a:t>
            </a:r>
          </a:p>
          <a:p>
            <a:r>
              <a:rPr lang="ru-RU"/>
              <a:t>Директриса центра психологического здоровья при Университете Мэриленда Шэрон Хувер подтверждает, что «игры и психологическое здоровье связаны друг с другом». Педиатры и другие специалисты согласны с тем, что свободная игра — это нормальная, здоровая и естественная часть развития ребенка.По словам Хувер, игры хороши тем, что они порождают «положительные чувства, такие как радость или воодушевление, которые улучшают настроение ребенка и снижают чувство тревоги и грусти. В то же самое время у детей, у которых не хватало времени на игры, был замечен рост симптомов депрессии, тревожности и невнимательности».</a:t>
            </a:r>
          </a:p>
        </p:txBody>
      </p:sp>
    </p:spTree>
    <p:extLst>
      <p:ext uri="{BB962C8B-B14F-4D97-AF65-F5344CB8AC3E}">
        <p14:creationId xmlns:p14="http://schemas.microsoft.com/office/powerpoint/2010/main" val="4205371428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Посылка</vt:lpstr>
      <vt:lpstr>Презентация PowerPoint</vt:lpstr>
      <vt:lpstr>Цель</vt:lpstr>
      <vt:lpstr>Задачи</vt:lpstr>
      <vt:lpstr>Проблема</vt:lpstr>
      <vt:lpstr>Актуальность </vt:lpstr>
      <vt:lpstr>Особенности дошкольного возраста </vt:lpstr>
      <vt:lpstr>Характеристика возрастного этапа</vt:lpstr>
      <vt:lpstr>В чём причина: ребёнок не может привыкнуть к детскому саду</vt:lpstr>
      <vt:lpstr>Почему игры?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cernyjkosatik@gmail.com</dc:creator>
  <cp:lastModifiedBy>cernyjkosatik@gmail.com</cp:lastModifiedBy>
  <cp:revision>2</cp:revision>
  <dcterms:created xsi:type="dcterms:W3CDTF">2021-04-14T11:52:46Z</dcterms:created>
  <dcterms:modified xsi:type="dcterms:W3CDTF">2021-04-14T12:15:16Z</dcterms:modified>
</cp:coreProperties>
</file>