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3" r:id="rId7"/>
    <p:sldId id="261" r:id="rId8"/>
    <p:sldId id="264" r:id="rId9"/>
    <p:sldId id="26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F43519E2-D274-4937-8226-FD1BE6C41A8F}">
          <p14:sldIdLst>
            <p14:sldId id="256"/>
            <p14:sldId id="257"/>
            <p14:sldId id="258"/>
            <p14:sldId id="259"/>
            <p14:sldId id="260"/>
            <p14:sldId id="263"/>
            <p14:sldId id="261"/>
            <p14:sldId id="264"/>
            <p14:sldId id="262"/>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22" d="100"/>
          <a:sy n="122" d="100"/>
        </p:scale>
        <p:origin x="-66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06.02.2023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06.02.2023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06.02.2023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06.02.2023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06.02.2023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06.02.2023</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32656"/>
            <a:ext cx="7772400" cy="1780108"/>
          </a:xfrm>
        </p:spPr>
        <p:txBody>
          <a:bodyPr/>
          <a:lstStyle/>
          <a:p>
            <a:r>
              <a:rPr lang="en-US" dirty="0" smtClean="0"/>
              <a:t>Word formation </a:t>
            </a:r>
            <a:endParaRPr lang="ru-RU" dirty="0"/>
          </a:p>
        </p:txBody>
      </p:sp>
      <p:sp>
        <p:nvSpPr>
          <p:cNvPr id="3" name="Подзаголовок 2"/>
          <p:cNvSpPr>
            <a:spLocks noGrp="1"/>
          </p:cNvSpPr>
          <p:nvPr>
            <p:ph type="subTitle" idx="1"/>
          </p:nvPr>
        </p:nvSpPr>
        <p:spPr>
          <a:xfrm>
            <a:off x="1403648" y="2492896"/>
            <a:ext cx="6368752" cy="2536305"/>
          </a:xfrm>
        </p:spPr>
        <p:txBody>
          <a:bodyPr/>
          <a:lstStyle/>
          <a:p>
            <a:r>
              <a:rPr lang="en-US" dirty="0" smtClean="0"/>
              <a:t>Verb- Noun</a:t>
            </a:r>
          </a:p>
          <a:p>
            <a:r>
              <a:rPr lang="en-US" dirty="0" smtClean="0"/>
              <a:t>Using suffixes – </a:t>
            </a:r>
            <a:r>
              <a:rPr lang="en-US" dirty="0" err="1" smtClean="0"/>
              <a:t>ment</a:t>
            </a:r>
            <a:r>
              <a:rPr lang="en-US" dirty="0" smtClean="0"/>
              <a:t>,- </a:t>
            </a:r>
            <a:r>
              <a:rPr lang="en-US" dirty="0" err="1" smtClean="0"/>
              <a:t>tion</a:t>
            </a:r>
            <a:r>
              <a:rPr lang="en-US" dirty="0" smtClean="0"/>
              <a:t> –</a:t>
            </a:r>
            <a:r>
              <a:rPr lang="en-US" dirty="0" err="1" smtClean="0"/>
              <a:t>ation</a:t>
            </a:r>
            <a:r>
              <a:rPr lang="en-US" dirty="0" smtClean="0"/>
              <a:t>,-</a:t>
            </a:r>
            <a:r>
              <a:rPr lang="en-US" dirty="0" err="1" smtClean="0"/>
              <a:t>ery</a:t>
            </a:r>
            <a:r>
              <a:rPr lang="en-US" dirty="0" smtClean="0"/>
              <a:t>,-</a:t>
            </a:r>
            <a:r>
              <a:rPr lang="en-US" dirty="0" err="1" smtClean="0"/>
              <a:t>ssion</a:t>
            </a:r>
            <a:r>
              <a:rPr lang="en-US" dirty="0" smtClean="0"/>
              <a:t>,-</a:t>
            </a:r>
            <a:r>
              <a:rPr lang="en-US" dirty="0" err="1" smtClean="0"/>
              <a:t>ing</a:t>
            </a:r>
            <a:r>
              <a:rPr lang="en-US" dirty="0" smtClean="0"/>
              <a:t>.</a:t>
            </a:r>
          </a:p>
          <a:p>
            <a:r>
              <a:rPr lang="en-US" dirty="0" smtClean="0"/>
              <a:t>Develop-develop</a:t>
            </a:r>
          </a:p>
          <a:p>
            <a:r>
              <a:rPr lang="en-US" dirty="0" smtClean="0"/>
              <a:t>Compete-competition </a:t>
            </a:r>
          </a:p>
          <a:p>
            <a:r>
              <a:rPr lang="en-US" dirty="0" err="1" smtClean="0"/>
              <a:t>Organise</a:t>
            </a:r>
            <a:r>
              <a:rPr lang="en-US" dirty="0" smtClean="0"/>
              <a:t> –</a:t>
            </a:r>
            <a:r>
              <a:rPr lang="en-US" dirty="0" err="1" smtClean="0"/>
              <a:t>organisation</a:t>
            </a:r>
            <a:endParaRPr lang="en-US" dirty="0" smtClean="0"/>
          </a:p>
          <a:p>
            <a:r>
              <a:rPr lang="en-US" dirty="0" smtClean="0"/>
              <a:t>Transmit – transmission </a:t>
            </a:r>
          </a:p>
          <a:p>
            <a:endParaRPr lang="en-US" dirty="0"/>
          </a:p>
        </p:txBody>
      </p:sp>
    </p:spTree>
    <p:extLst>
      <p:ext uri="{BB962C8B-B14F-4D97-AF65-F5344CB8AC3E}">
        <p14:creationId xmlns:p14="http://schemas.microsoft.com/office/powerpoint/2010/main" val="27027454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9" y="2060848"/>
            <a:ext cx="7596832" cy="4065315"/>
          </a:xfrm>
        </p:spPr>
        <p:txBody>
          <a:bodyPr>
            <a:normAutofit fontScale="92500" lnSpcReduction="20000"/>
          </a:bodyPr>
          <a:lstStyle/>
          <a:p>
            <a:r>
              <a:rPr lang="en-US" sz="4000" dirty="0" smtClean="0"/>
              <a:t>Write about</a:t>
            </a:r>
          </a:p>
          <a:p>
            <a:r>
              <a:rPr lang="en-US" sz="4000" dirty="0" smtClean="0"/>
              <a:t>Start with</a:t>
            </a:r>
          </a:p>
          <a:p>
            <a:r>
              <a:rPr lang="en-US" sz="4000" dirty="0" smtClean="0"/>
              <a:t>Apart from</a:t>
            </a:r>
          </a:p>
          <a:p>
            <a:r>
              <a:rPr lang="en-US" sz="4000" dirty="0" smtClean="0"/>
              <a:t>Difficult in </a:t>
            </a:r>
          </a:p>
          <a:p>
            <a:r>
              <a:rPr lang="en-US" sz="4000" dirty="0" smtClean="0"/>
              <a:t>Rely on</a:t>
            </a:r>
          </a:p>
          <a:p>
            <a:endParaRPr lang="en-US" sz="4000" dirty="0" smtClean="0"/>
          </a:p>
          <a:p>
            <a:pPr marL="0" indent="0">
              <a:buNone/>
            </a:pPr>
            <a:r>
              <a:rPr lang="en-US" sz="4000" dirty="0" smtClean="0"/>
              <a:t>T</a:t>
            </a:r>
          </a:p>
          <a:p>
            <a:pPr marL="0" indent="0">
              <a:buNone/>
            </a:pPr>
            <a:endParaRPr lang="ru-RU" dirty="0"/>
          </a:p>
        </p:txBody>
      </p:sp>
      <p:sp>
        <p:nvSpPr>
          <p:cNvPr id="2" name="Заголовок 1"/>
          <p:cNvSpPr>
            <a:spLocks noGrp="1"/>
          </p:cNvSpPr>
          <p:nvPr>
            <p:ph type="title"/>
          </p:nvPr>
        </p:nvSpPr>
        <p:spPr/>
        <p:txBody>
          <a:bodyPr/>
          <a:lstStyle/>
          <a:p>
            <a:r>
              <a:rPr lang="en-US" dirty="0" smtClean="0"/>
              <a:t>Dependent preposition </a:t>
            </a:r>
            <a:endParaRPr lang="ru-RU" dirty="0"/>
          </a:p>
        </p:txBody>
      </p:sp>
    </p:spTree>
    <p:extLst>
      <p:ext uri="{BB962C8B-B14F-4D97-AF65-F5344CB8AC3E}">
        <p14:creationId xmlns:p14="http://schemas.microsoft.com/office/powerpoint/2010/main" val="35327124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908720"/>
            <a:ext cx="8229600" cy="1252728"/>
          </a:xfrm>
        </p:spPr>
        <p:txBody>
          <a:bodyPr>
            <a:normAutofit fontScale="90000"/>
          </a:bodyPr>
          <a:lstStyle/>
          <a:p>
            <a:r>
              <a:rPr lang="en-US" dirty="0" smtClean="0"/>
              <a:t>Phrasal Verb </a:t>
            </a:r>
            <a:br>
              <a:rPr lang="en-US" dirty="0" smtClean="0"/>
            </a:br>
            <a:r>
              <a:rPr lang="en-US" dirty="0" smtClean="0"/>
              <a:t>Break</a:t>
            </a:r>
            <a:endParaRPr lang="ru-RU" dirty="0"/>
          </a:p>
        </p:txBody>
      </p:sp>
      <p:pic>
        <p:nvPicPr>
          <p:cNvPr id="1027"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56570" y="2420887"/>
            <a:ext cx="6899806" cy="3881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929318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188640"/>
            <a:ext cx="5950991" cy="6244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626262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5" y="2276872"/>
            <a:ext cx="7452816" cy="3849291"/>
          </a:xfrm>
        </p:spPr>
        <p:txBody>
          <a:bodyPr/>
          <a:lstStyle/>
          <a:p>
            <a:pPr marL="0" indent="0">
              <a:buNone/>
            </a:pPr>
            <a:r>
              <a:rPr lang="en-US" dirty="0"/>
              <a:t>It’s a common truth that the world has completely changed with the expansion of technological progress. Nowadays, people have a lot of things they couldn’t even dream of one or two hundred years ago. One of such gadgets people can’t imagine their life without is a mobile phone. So why is it so important for people of the modern world?</a:t>
            </a:r>
          </a:p>
          <a:p>
            <a:endParaRPr lang="ru-RU" dirty="0"/>
          </a:p>
        </p:txBody>
      </p:sp>
      <p:sp>
        <p:nvSpPr>
          <p:cNvPr id="3" name="Заголовок 2"/>
          <p:cNvSpPr>
            <a:spLocks noGrp="1"/>
          </p:cNvSpPr>
          <p:nvPr>
            <p:ph type="title"/>
          </p:nvPr>
        </p:nvSpPr>
        <p:spPr/>
        <p:txBody>
          <a:bodyPr>
            <a:normAutofit fontScale="90000"/>
          </a:bodyPr>
          <a:lstStyle/>
          <a:p>
            <a:r>
              <a:rPr lang="en-US" dirty="0" smtClean="0"/>
              <a:t>Essay </a:t>
            </a:r>
            <a:r>
              <a:rPr lang="ru-RU" dirty="0"/>
              <a:t/>
            </a:r>
            <a:br>
              <a:rPr lang="ru-RU" dirty="0"/>
            </a:br>
            <a:r>
              <a:rPr lang="en-US" smtClean="0"/>
              <a:t>Modern technologies</a:t>
            </a:r>
            <a:endParaRPr lang="ru-RU" dirty="0"/>
          </a:p>
        </p:txBody>
      </p:sp>
    </p:spTree>
    <p:extLst>
      <p:ext uri="{BB962C8B-B14F-4D97-AF65-F5344CB8AC3E}">
        <p14:creationId xmlns:p14="http://schemas.microsoft.com/office/powerpoint/2010/main" val="18541070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268760"/>
            <a:ext cx="7380808" cy="4857403"/>
          </a:xfrm>
        </p:spPr>
        <p:txBody>
          <a:bodyPr>
            <a:normAutofit/>
          </a:bodyPr>
          <a:lstStyle/>
          <a:p>
            <a:r>
              <a:rPr lang="en-US" dirty="0"/>
              <a:t>First of, mobile phone is a mean of communication. It helps people to keep in touch with their friends and relatives at any distance. Moreover, connection to the Internet allows using different social networks and special apps like </a:t>
            </a:r>
            <a:r>
              <a:rPr lang="en-US" dirty="0" err="1"/>
              <a:t>Viber</a:t>
            </a:r>
            <a:r>
              <a:rPr lang="en-US" dirty="0"/>
              <a:t>, Skype or </a:t>
            </a:r>
            <a:r>
              <a:rPr lang="en-US" dirty="0" err="1"/>
              <a:t>WhatsApp</a:t>
            </a:r>
            <a:r>
              <a:rPr lang="en-US" dirty="0"/>
              <a:t> to make usual calls, video calls and exchange instant messages wherever we are. Additionally, this mean of communication enables us to make business quickly and effectively. You can check your e–mail and organize any meetings, pay bills and do many other useful things just with one button click.</a:t>
            </a:r>
            <a:endParaRPr lang="ru-RU" dirty="0"/>
          </a:p>
        </p:txBody>
      </p:sp>
    </p:spTree>
    <p:extLst>
      <p:ext uri="{BB962C8B-B14F-4D97-AF65-F5344CB8AC3E}">
        <p14:creationId xmlns:p14="http://schemas.microsoft.com/office/powerpoint/2010/main" val="17560183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9" y="1628800"/>
            <a:ext cx="7596832" cy="4497363"/>
          </a:xfrm>
        </p:spPr>
        <p:txBody>
          <a:bodyPr>
            <a:normAutofit/>
          </a:bodyPr>
          <a:lstStyle/>
          <a:p>
            <a:r>
              <a:rPr lang="en-US" dirty="0">
                <a:solidFill>
                  <a:srgbClr val="444444"/>
                </a:solidFill>
                <a:latin typeface="PT Serif"/>
              </a:rPr>
              <a:t>Secondly, it’s necessary to mention that modern smart phones are the gadgets with unlimited entertainment possibilities. People can watch videos, listen to their favorite music, play different games, read books and news on the Internet… modern smart phones are ready to suggest an activity for any taste. Therefore, it’s impossible to get bored in a queue or during the journey — the only things you need are your mobile phone, earphones and a fully charged battery.</a:t>
            </a:r>
            <a:endParaRPr lang="ru-RU" dirty="0"/>
          </a:p>
        </p:txBody>
      </p:sp>
    </p:spTree>
    <p:extLst>
      <p:ext uri="{BB962C8B-B14F-4D97-AF65-F5344CB8AC3E}">
        <p14:creationId xmlns:p14="http://schemas.microsoft.com/office/powerpoint/2010/main" val="16986958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27585" y="1844824"/>
            <a:ext cx="7452816" cy="4281339"/>
          </a:xfrm>
        </p:spPr>
        <p:txBody>
          <a:bodyPr/>
          <a:lstStyle/>
          <a:p>
            <a:r>
              <a:rPr lang="en-US" dirty="0"/>
              <a:t>In addition, mobile phone supplies people with the feeling of safety. If you’re in a trouble or in a case of emergency you’re able to contact your family or any services to get help. Moreover, there is one really useful option called GPS that won't let you to get lost at an undisclosed location.</a:t>
            </a:r>
            <a:endParaRPr lang="ru-RU" dirty="0"/>
          </a:p>
        </p:txBody>
      </p:sp>
    </p:spTree>
    <p:extLst>
      <p:ext uri="{BB962C8B-B14F-4D97-AF65-F5344CB8AC3E}">
        <p14:creationId xmlns:p14="http://schemas.microsoft.com/office/powerpoint/2010/main" val="18900909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7" y="1844824"/>
            <a:ext cx="7524824" cy="4281339"/>
          </a:xfrm>
        </p:spPr>
        <p:txBody>
          <a:bodyPr/>
          <a:lstStyle/>
          <a:p>
            <a:pPr marL="0" indent="0">
              <a:buNone/>
            </a:pPr>
            <a:r>
              <a:rPr lang="en-US" dirty="0"/>
              <a:t>In conclusion, I’d like to mention that there is a disadvantage of using mobile phones too. We should remember about the mobile phone addiction especially among teenagers and their disability to communicate in the real world. Though mobile phones give us limitless opportunities, we should not forget about talking to each other live and disconnecting from a mobile phone world at all from time to time.</a:t>
            </a:r>
            <a:endParaRPr lang="ru-RU" dirty="0"/>
          </a:p>
        </p:txBody>
      </p:sp>
    </p:spTree>
    <p:extLst>
      <p:ext uri="{BB962C8B-B14F-4D97-AF65-F5344CB8AC3E}">
        <p14:creationId xmlns:p14="http://schemas.microsoft.com/office/powerpoint/2010/main" val="1443706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203</TotalTime>
  <Words>425</Words>
  <Application>Microsoft Office PowerPoint</Application>
  <PresentationFormat>Экран (4:3)</PresentationFormat>
  <Paragraphs>22</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Волна</vt:lpstr>
      <vt:lpstr>Word formation </vt:lpstr>
      <vt:lpstr>Dependent preposition </vt:lpstr>
      <vt:lpstr>Phrasal Verb  Break</vt:lpstr>
      <vt:lpstr>Презентация PowerPoint</vt:lpstr>
      <vt:lpstr>Essay  Modern technologies</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Word formation </dc:title>
  <dc:creator>User</dc:creator>
  <cp:lastModifiedBy>Пользователь Windows</cp:lastModifiedBy>
  <cp:revision>7</cp:revision>
  <dcterms:created xsi:type="dcterms:W3CDTF">2023-01-31T02:00:37Z</dcterms:created>
  <dcterms:modified xsi:type="dcterms:W3CDTF">2023-02-06T00:56:40Z</dcterms:modified>
</cp:coreProperties>
</file>