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96" r:id="rId2"/>
    <p:sldId id="289" r:id="rId3"/>
    <p:sldId id="291" r:id="rId4"/>
    <p:sldId id="292" r:id="rId5"/>
    <p:sldId id="293" r:id="rId6"/>
    <p:sldId id="295" r:id="rId7"/>
    <p:sldId id="299" r:id="rId8"/>
    <p:sldId id="316" r:id="rId9"/>
    <p:sldId id="313" r:id="rId10"/>
    <p:sldId id="314" r:id="rId11"/>
    <p:sldId id="300" r:id="rId12"/>
    <p:sldId id="308" r:id="rId13"/>
    <p:sldId id="312" r:id="rId14"/>
    <p:sldId id="317" r:id="rId15"/>
    <p:sldId id="318" r:id="rId16"/>
    <p:sldId id="319" r:id="rId17"/>
    <p:sldId id="310" r:id="rId18"/>
    <p:sldId id="311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5515" autoAdjust="0"/>
    <p:restoredTop sz="94660"/>
  </p:normalViewPr>
  <p:slideViewPr>
    <p:cSldViewPr>
      <p:cViewPr varScale="1">
        <p:scale>
          <a:sx n="68" d="100"/>
          <a:sy n="68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EFF6419-7CD0-4368-A648-D9167D2BE5F8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CC428F7-CE93-4585-944A-024ACCC79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kolyuchaya_provoloka_zakat_nebo_pregrada_tuchi_5442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92696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Холокост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357301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27 января – Международный день памяти жертв Холокоста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атьяна\Desktop\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625752"/>
            <a:ext cx="3419872" cy="2043608"/>
          </a:xfrm>
          <a:prstGeom prst="rect">
            <a:avLst/>
          </a:prstGeom>
          <a:noFill/>
        </p:spPr>
      </p:pic>
      <p:pic>
        <p:nvPicPr>
          <p:cNvPr id="2050" name="Picture 2" descr="C:\Users\Татьяна\Desktop\фото холокост\MIT_7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429000"/>
            <a:ext cx="3882008" cy="2581535"/>
          </a:xfrm>
          <a:prstGeom prst="rect">
            <a:avLst/>
          </a:prstGeom>
          <a:noFill/>
        </p:spPr>
      </p:pic>
      <p:pic>
        <p:nvPicPr>
          <p:cNvPr id="4" name="Picture 8" descr="Картинка 394 из 173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7850" y="0"/>
            <a:ext cx="3486150" cy="2427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260648"/>
            <a:ext cx="496855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Один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 в день давали  суп из гнилой капусты или  овощных очисток,                с землей, с червями; хлеб 150-200 г., иногда маленький кусочек свёклы.         И больше ничего. Вода — в строго ограниченном количестве. Попить, когда хотелось, было нельзя. Руки вымыть было нечем, все были грязные, страшные. И у каждого — вши, несметное количество.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3" name="Picture 2" descr="C:\Users\Татьяна\Desktop\44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492896"/>
            <a:ext cx="3419872" cy="206826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56176" y="400506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стена смерти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6093296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карцер (стоячий)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нельзя забыть!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Татьяна\Desktop\фото холокост\ravensb.73lm84tnpqkocs448skoccg4o.ejcuplo1l0oo0sk8c40s8osc4.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133364"/>
            <a:ext cx="2520280" cy="2268252"/>
          </a:xfrm>
          <a:prstGeom prst="rect">
            <a:avLst/>
          </a:prstGeom>
          <a:noFill/>
        </p:spPr>
      </p:pic>
      <p:pic>
        <p:nvPicPr>
          <p:cNvPr id="9" name="Picture 14" descr="Картинка 215 из 173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24744"/>
            <a:ext cx="3505200" cy="2314575"/>
          </a:xfrm>
          <a:prstGeom prst="rect">
            <a:avLst/>
          </a:prstGeom>
          <a:noFill/>
        </p:spPr>
      </p:pic>
      <p:pic>
        <p:nvPicPr>
          <p:cNvPr id="3074" name="Picture 2" descr="C:\Users\Татьяна\Desktop\фото холокост\trupy.3k604f1tf6ecg8c4k4sc88gsg.ejcuplo1l0oo0sk8c40s8osc4.t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933056"/>
            <a:ext cx="3456384" cy="2342960"/>
          </a:xfrm>
          <a:prstGeom prst="rect">
            <a:avLst/>
          </a:prstGeom>
          <a:noFill/>
        </p:spPr>
      </p:pic>
      <p:pic>
        <p:nvPicPr>
          <p:cNvPr id="8" name="Picture 2" descr="C:\Users\Татьяна\Desktop\фото холокост\77(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861048"/>
            <a:ext cx="294274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Газовая камера + крематорий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Татьяна\Desktop\img-20180405204904-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861048"/>
            <a:ext cx="3024336" cy="2052228"/>
          </a:xfrm>
          <a:prstGeom prst="rect">
            <a:avLst/>
          </a:prstGeom>
          <a:noFill/>
        </p:spPr>
      </p:pic>
      <p:pic>
        <p:nvPicPr>
          <p:cNvPr id="5" name="Picture 3" descr="C:\Users\Татьяна\Desktop\фото холокост\1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3096344" cy="1945040"/>
          </a:xfrm>
          <a:prstGeom prst="rect">
            <a:avLst/>
          </a:prstGeom>
          <a:noFill/>
        </p:spPr>
      </p:pic>
      <p:pic>
        <p:nvPicPr>
          <p:cNvPr id="6" name="Picture 6" descr="C:\Users\Татьяна\Desktop\cd719f9aa88215da23e5e7ad4b5aeb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052737"/>
            <a:ext cx="2861021" cy="1948526"/>
          </a:xfrm>
          <a:prstGeom prst="rect">
            <a:avLst/>
          </a:prstGeom>
          <a:noFill/>
        </p:spPr>
      </p:pic>
      <p:pic>
        <p:nvPicPr>
          <p:cNvPr id="6146" name="Picture 2" descr="C:\Users\Татьяна\Desktop\фото холокост\0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861048"/>
            <a:ext cx="2880320" cy="19227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2996952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Людей привезли в концлагерь.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2996952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газовая камера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5877272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очередь в крематорий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5805264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Печь для сжигания трупов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88640"/>
            <a:ext cx="87129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Газовая камера + крематорий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территории Освенцима было 5 крематориев. В каждом из них было по пять печей с тремя топками. В каждой топке можно было сжечь за  сутки около 2000 трупов. Но крематории не справлялись: слишком велико было количество убитых. В течение одного дня июля 1944 года в газовых камерах было задушено и сожжено 46000   человек.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11945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708920"/>
            <a:ext cx="2880320" cy="3024336"/>
          </a:xfrm>
          <a:prstGeom prst="rect">
            <a:avLst/>
          </a:prstGeom>
          <a:noFill/>
        </p:spPr>
      </p:pic>
      <p:pic>
        <p:nvPicPr>
          <p:cNvPr id="7" name="Picture 3" descr="C:\Users\Татьяна\Desktop\camara_gas_s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3312368" cy="3024336"/>
          </a:xfrm>
          <a:prstGeom prst="rect">
            <a:avLst/>
          </a:prstGeom>
          <a:noFill/>
        </p:spPr>
      </p:pic>
      <p:pic>
        <p:nvPicPr>
          <p:cNvPr id="8" name="Picture 2" descr="C:\Users\Татьяна\Desktop\фото холокост\35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780928"/>
            <a:ext cx="284380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0"/>
            <a:ext cx="532859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Дети Освенцима</a:t>
            </a:r>
          </a:p>
          <a:p>
            <a:r>
              <a:rPr lang="ru-RU" sz="2000" dirty="0" smtClean="0"/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Детей  силой отбирали у  матерей, голыми и босыми (зимой) полкилометра гнали в барак (баню), где заставляли их мыться холодной водой. Потом детей гнали в другой барак, в котором голыми держали  на холоде по 5-6 суток. Многие умирали.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12-летних детей заставляли работать, как взрослых, по 10 часов в сутки. Новорожденных детей сразу топили в бочках, а потом выбрасывали крысам.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camp_childre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8640"/>
            <a:ext cx="3035424" cy="3035424"/>
          </a:xfrm>
          <a:prstGeom prst="rect">
            <a:avLst/>
          </a:prstGeom>
          <a:noFill/>
        </p:spPr>
      </p:pic>
      <p:pic>
        <p:nvPicPr>
          <p:cNvPr id="5" name="Picture 3" descr="C:\Users\Татьяна\Desktop\фото холокост\6kl.62qoylswudooswogggck4oco4.ejcuplo1l0oo0sk8c40s8osc4.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284984"/>
            <a:ext cx="3024336" cy="25523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52565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Медицинские опыты над взрослыми и детьми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Фашисты заставляли узников принимать  новые лекарства, яды, заражали детей разными болезнями, кормили отравленной едой. Людям делали без обезболивания разные операции, даже отрезали руки и ноги.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C:\Users\Татьяна\Desktop\134733228_040217_175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60648"/>
            <a:ext cx="2410396" cy="16603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12160" y="206084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Немецкий доктор Йозеф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Менгель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«Ангел Смерти»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Deti-iz-konclager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3275856" cy="2611440"/>
          </a:xfrm>
          <a:prstGeom prst="rect">
            <a:avLst/>
          </a:prstGeom>
          <a:noFill/>
        </p:spPr>
      </p:pic>
      <p:pic>
        <p:nvPicPr>
          <p:cNvPr id="6" name="Picture 7" descr="C:\Users\Татьяна\Desktop\фото холокост\Slid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3627" y="3068960"/>
            <a:ext cx="3360373" cy="2520280"/>
          </a:xfrm>
          <a:prstGeom prst="rect">
            <a:avLst/>
          </a:prstGeom>
          <a:noFill/>
        </p:spPr>
      </p:pic>
      <p:pic>
        <p:nvPicPr>
          <p:cNvPr id="8" name="Picture 6" descr="C:\Users\Татьяна\Desktop\фото холокост\311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573016"/>
            <a:ext cx="2196244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1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380568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ds02.infourok.ru/uploads/ex/0e3a/000307f1-5adfb385/img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3212976"/>
            <a:ext cx="4176464" cy="2758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7544" y="404664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Освенцим освобождён 27 января 1945 года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советскими войсками. День освобождения лагеря установлен ООН как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Международный день памяти жертв Холокоста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Общее количество жертв лагеря смерти до сих пор не установлено. По различным подсчетам это от 1 500 000 до 4 000 000 человек (в том числе около 1 000 000 евреев       из 27 стран.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166005/0017-02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2079" y="0"/>
            <a:ext cx="3461921" cy="216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554461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Саласпилс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(Латвия)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Здесь погибло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7 000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Детский лагерь смерти – фабрика крови (банк крови). Здесь держали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двух-трёхлетних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детей и даже грудничков, ну и, конечно, постарше. Вместо имени у каждого ребенка был номер. У детей брали  кровь до тех пор, пока ребенок  не умирал. Кровь эта была нужна  для лечения раненых фашистов.  Также проводились страшные медицинские опыты, детей  отправляли в газовые камеры.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Татьяна\Desktop\фото холокост\13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3934" y="2132856"/>
            <a:ext cx="3350066" cy="2097979"/>
          </a:xfrm>
          <a:prstGeom prst="rect">
            <a:avLst/>
          </a:prstGeom>
          <a:noFill/>
        </p:spPr>
      </p:pic>
      <p:pic>
        <p:nvPicPr>
          <p:cNvPr id="1026" name="Picture 2" descr="C:\Users\Татьяна\Desktop\фото холокост\1-5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293096"/>
            <a:ext cx="2133600" cy="1616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2.bp.blogspot.com/-KdRNFaX82GU/TznlcZZJVDI/AAAAAAAANO4/7WAVgrLtbNc/s400/anderson_he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708920"/>
            <a:ext cx="4036597" cy="3851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03648" y="404664"/>
            <a:ext cx="59766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из нас должен помнить: многое начинается с меня, моих мыслей, поступков, моих действий.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Совершая действия, помни, что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– Человек!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2426" y="1463040"/>
            <a:ext cx="8396038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200" b="1" dirty="0"/>
              <a:t>«Память о Холокосте необходима, чтобы наши дети никогда не были жертвами, палачами или равнодушными наблюдателями».</a:t>
            </a:r>
          </a:p>
          <a:p>
            <a:pPr>
              <a:lnSpc>
                <a:spcPct val="90000"/>
              </a:lnSpc>
            </a:pPr>
            <a:endParaRPr lang="ru-RU" altLang="ru-RU" sz="3200" b="1" dirty="0"/>
          </a:p>
          <a:p>
            <a:pPr algn="r">
              <a:lnSpc>
                <a:spcPct val="90000"/>
              </a:lnSpc>
            </a:pPr>
            <a:endParaRPr lang="ru-RU" altLang="ru-RU" sz="3200" dirty="0" smtClean="0"/>
          </a:p>
          <a:p>
            <a:pPr algn="r">
              <a:lnSpc>
                <a:spcPct val="90000"/>
              </a:lnSpc>
            </a:pPr>
            <a:r>
              <a:rPr lang="ru-RU" altLang="ru-RU" sz="3200" dirty="0" smtClean="0"/>
              <a:t> </a:t>
            </a:r>
            <a:r>
              <a:rPr lang="ru-RU" altLang="ru-RU" sz="3200" dirty="0"/>
              <a:t>(</a:t>
            </a:r>
            <a:r>
              <a:rPr lang="ru-RU" altLang="ru-RU" sz="3200" dirty="0" err="1"/>
              <a:t>И.Бауэр</a:t>
            </a:r>
            <a:r>
              <a:rPr lang="ru-RU" altLang="ru-RU" sz="3200" dirty="0"/>
              <a:t>, исследователь Холокоста).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359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народы фото\Нация-и-национально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80928"/>
            <a:ext cx="4393016" cy="29215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332656"/>
            <a:ext cx="806489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ароды мира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нашей планете Земля живут люди разных национальностей: русские, украинцы, белорусы, поляки, немцы, евреи, англичане, турки, цыгане, ……………………………………………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Татьяна\Desktop\народы фото\otkuda-poyavlyayutsya-raznye-natsii-ili-rasy-na-planete-vopros-tajnomu-orakulu-otvet-foto-lyudi-raznyh-nats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0012" y="2996952"/>
            <a:ext cx="4483988" cy="2545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фото холокост\Hitler-Speech-Rally-1939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24744"/>
            <a:ext cx="2812157" cy="28121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"/>
            <a:ext cx="54006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1933 год.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Страна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Германия.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Правительство Германии возглавил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Адольф Гитлер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к власти пришли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нацисты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(фашисты).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Нацисты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это люди, считающие, что арийская раса (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немцы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самая высшая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(избранная, самая достойная) на планете.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429309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Адольф Гитлер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Татьяна\Desktop\eu193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475387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590465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Учение нацистов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Немцы – избранные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самые достойные, должны стать идеальным обществом.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 других национальностей – слуги, рабы.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Славяне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 в том числе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цыгане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темнокожие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люди и другие - это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недочеловеки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Их нужно уничтожить (убить) как можно больше.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Люди-инвалиды,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больные , старики, военнопленные– это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недочеловеки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Их нужно уничтожить (убить) всех.</a:t>
            </a:r>
          </a:p>
        </p:txBody>
      </p:sp>
      <p:pic>
        <p:nvPicPr>
          <p:cNvPr id="2052" name="Picture 4" descr="C:\Users\Татьяна\Desktop\фото холокост\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284984"/>
            <a:ext cx="2255341" cy="1692078"/>
          </a:xfrm>
          <a:prstGeom prst="rect">
            <a:avLst/>
          </a:prstGeom>
          <a:noFill/>
        </p:spPr>
      </p:pic>
      <p:pic>
        <p:nvPicPr>
          <p:cNvPr id="2053" name="Picture 5" descr="C:\Users\Татьяна\Desktop\rjxvbkzji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692696"/>
            <a:ext cx="1010271" cy="1512168"/>
          </a:xfrm>
          <a:prstGeom prst="rect">
            <a:avLst/>
          </a:prstGeom>
          <a:noFill/>
        </p:spPr>
      </p:pic>
      <p:pic>
        <p:nvPicPr>
          <p:cNvPr id="2054" name="Picture 6" descr="C:\Users\Татьяна\Desktop\Burger_Margare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706828"/>
            <a:ext cx="1152128" cy="153617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04248" y="234888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немцы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486916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цыгане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атьяна\Desktop\фото холокост\Jewish-Ukra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77072"/>
            <a:ext cx="4345636" cy="24678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620689"/>
            <a:ext cx="806489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Евреи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самая низшая раса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враги немцев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у них нет никаких прав, их нужно обязательно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уничтожить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(убить) всех.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Холокост</a:t>
            </a:r>
            <a:r>
              <a:rPr lang="ru-RU" altLang="ru-RU" sz="24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(от греческого слова </a:t>
            </a:r>
            <a:r>
              <a:rPr lang="en-US" altLang="ru-RU" sz="2400" i="1" dirty="0" err="1" smtClean="0">
                <a:latin typeface="Times New Roman" pitchFamily="18" charset="0"/>
                <a:cs typeface="Times New Roman" pitchFamily="18" charset="0"/>
              </a:rPr>
              <a:t>Holocaustos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всесожжение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так называют преследование и уничтожение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миллионов   (6 000 000) евреев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нацистами и их пособниками после прихода к власти Гитлера и до окончания Второй мировой войны (1933 – 1945 гг.). 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4797152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евреи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Татьяна\Desktop\Poland_Ghet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149080"/>
            <a:ext cx="3863668" cy="2507596"/>
          </a:xfrm>
          <a:prstGeom prst="rect">
            <a:avLst/>
          </a:prstGeom>
          <a:noFill/>
        </p:spPr>
      </p:pic>
      <p:pic>
        <p:nvPicPr>
          <p:cNvPr id="4099" name="Picture 3" descr="C:\Users\Татьяна\Desktop\фото холокост\Depositphotos_122343208_m-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188640"/>
            <a:ext cx="1303975" cy="864096"/>
          </a:xfrm>
          <a:prstGeom prst="rect">
            <a:avLst/>
          </a:prstGeom>
          <a:noFill/>
        </p:spPr>
      </p:pic>
      <p:pic>
        <p:nvPicPr>
          <p:cNvPr id="4100" name="Picture 4" descr="C:\Users\Татьяна\Desktop\фото холокост\img_42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196752"/>
            <a:ext cx="2556792" cy="2556792"/>
          </a:xfrm>
          <a:prstGeom prst="rect">
            <a:avLst/>
          </a:prstGeom>
          <a:noFill/>
        </p:spPr>
      </p:pic>
      <p:pic>
        <p:nvPicPr>
          <p:cNvPr id="4101" name="Picture 5" descr="C:\Users\Татьяна\Desktop\фото холокост\Antisemitizm-m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21088"/>
            <a:ext cx="4378499" cy="24620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188640"/>
            <a:ext cx="60486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Фашисты  приняли    законы, ограничивающие права  евреев. Все евреи должны были  иметь на одежде жёлтую звезду.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Евреев заставляли переселяться в гетто (особые районы ), где они должны были  жить и работать по 10-14 часов  в сутки (даже дети).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Нельзя учиться, пойти к врачу, погулять в парке.       Еврейским детям нельзя общаться с немецкими детьми.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Из Германии евреев насильно переселяли            в другие страны, уже захваченные фашистами (тоже в гетто), отправляли на смерть                        в концлагеря.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429309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гетто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7129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Великая  Отечественная война  (1941-1945)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Бабий Яр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 Украина, недалеко от г.Киева) – это место массовых казней гражданского населения: евреев, цыган ...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1941-1943 г.г. здесь было расстреляно 70 000-120 000 мужчин, женщин, детей, стариков, больных, пленных.</a:t>
            </a:r>
          </a:p>
          <a:p>
            <a:r>
              <a:rPr lang="ru-RU" sz="3200" dirty="0" smtClean="0"/>
              <a:t>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тьяна\Desktop\ichhabekeineahnungwaswederdieerstenbeidennochdiesesbildvon1943genaubeweisenoderauchnurandeutungsweiseaussagensoll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509120"/>
            <a:ext cx="2823471" cy="1800200"/>
          </a:xfrm>
          <a:prstGeom prst="rect">
            <a:avLst/>
          </a:prstGeom>
          <a:noFill/>
        </p:spPr>
      </p:pic>
      <p:pic>
        <p:nvPicPr>
          <p:cNvPr id="1028" name="Picture 4" descr="C:\Users\Татьяна\Desktop\160929045535_baby yar 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437112"/>
            <a:ext cx="3168351" cy="1728192"/>
          </a:xfrm>
          <a:prstGeom prst="rect">
            <a:avLst/>
          </a:prstGeom>
          <a:noFill/>
        </p:spPr>
      </p:pic>
      <p:pic>
        <p:nvPicPr>
          <p:cNvPr id="1030" name="Picture 6" descr="C:\Users\Татьяна\Desktop\10222653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348880"/>
            <a:ext cx="3021555" cy="2088232"/>
          </a:xfrm>
          <a:prstGeom prst="rect">
            <a:avLst/>
          </a:prstGeom>
          <a:noFill/>
        </p:spPr>
      </p:pic>
      <p:pic>
        <p:nvPicPr>
          <p:cNvPr id="1032" name="Picture 8" descr="C:\Users\Татьяна\Desktop\3194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276872"/>
            <a:ext cx="2771800" cy="2078850"/>
          </a:xfrm>
          <a:prstGeom prst="rect">
            <a:avLst/>
          </a:prstGeom>
          <a:noFill/>
        </p:spPr>
      </p:pic>
      <p:pic>
        <p:nvPicPr>
          <p:cNvPr id="10" name="Picture 6" descr="IMG_17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56826"/>
            <a:ext cx="2483445" cy="276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ebhistoryrussia.ru/images/statyi/1319183490_holo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0"/>
            <a:ext cx="3563888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Татьяна\Desktop\2852564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420889"/>
            <a:ext cx="3563888" cy="2160239"/>
          </a:xfrm>
          <a:prstGeom prst="rect">
            <a:avLst/>
          </a:prstGeom>
          <a:noFill/>
        </p:spPr>
      </p:pic>
      <p:pic>
        <p:nvPicPr>
          <p:cNvPr id="4" name="Picture 5" descr="C:\Users\Татьяна\Desktop\1353763630-0477090-www.nevsepic.com.u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625752"/>
            <a:ext cx="3491880" cy="22322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260648"/>
            <a:ext cx="5256584" cy="602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Для истребления (убийства) миллионов людей были построены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концлагеря  и лагеря смерти   (около 30)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разных стран, захваченных фашистами.</a:t>
            </a:r>
          </a:p>
          <a:p>
            <a:pPr>
              <a:lnSpc>
                <a:spcPct val="90000"/>
              </a:lnSpc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Освенцим (</a:t>
            </a:r>
            <a:r>
              <a:rPr lang="ru-RU" alt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Аушвиц-Биркенау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-  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Польша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Бухенвальд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–(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Германия)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Дахау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–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Германия)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Заксенхаузен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-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Германия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Собибор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–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Польша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Маутхаузен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–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Германия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Саласпилс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–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Латвия)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Треблинка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–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Польша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Майданек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– (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Польша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)  </a:t>
            </a: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и многие, многие другие 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48965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Концлагерь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Освенцим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(Польша) – самый большой и самый страшный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лагерь смерти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фабрика смерти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                               В лагере одновременно содержалось до 100 000 узников.  </a:t>
            </a:r>
            <a:r>
              <a:rPr lang="ru-RU" sz="2400" b="1" dirty="0" smtClean="0"/>
              <a:t>Голод, холод, тяжёлый физический труд (10 часов), болезни, жестокие наказания, медицинские опыты  быстро приводили к смерти. </a:t>
            </a:r>
            <a:endParaRPr lang="ru-RU" sz="2400" dirty="0" smtClean="0"/>
          </a:p>
          <a:p>
            <a:r>
              <a:rPr lang="ru-RU" sz="2400" dirty="0" smtClean="0"/>
              <a:t> </a:t>
            </a:r>
          </a:p>
          <a:p>
            <a:endParaRPr lang="ru-RU" sz="2400" dirty="0"/>
          </a:p>
        </p:txBody>
      </p:sp>
      <p:pic>
        <p:nvPicPr>
          <p:cNvPr id="5" name="Picture 4" descr="Аушвиц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707904" cy="218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тьяна\Desktop\фото холокост\e24ffac19fe8c2840c382ed66714dfd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509120"/>
            <a:ext cx="3220616" cy="2144981"/>
          </a:xfrm>
          <a:prstGeom prst="rect">
            <a:avLst/>
          </a:prstGeom>
          <a:noFill/>
        </p:spPr>
      </p:pic>
      <p:pic>
        <p:nvPicPr>
          <p:cNvPr id="9" name="Picture 5" descr="C:\Users\Татьяна\Desktop\2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276872"/>
            <a:ext cx="3707904" cy="2134809"/>
          </a:xfrm>
          <a:prstGeom prst="rect">
            <a:avLst/>
          </a:prstGeom>
          <a:noFill/>
        </p:spPr>
      </p:pic>
      <p:pic>
        <p:nvPicPr>
          <p:cNvPr id="10" name="Picture 4" descr="C:\Users\Татьяна\Desktop\holokost-vtoraia-mirovaia-voina-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509120"/>
            <a:ext cx="3635896" cy="216886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660232" y="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ворота лагеря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7704" y="465313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бараки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2261</TotalTime>
  <Words>969</Words>
  <Application>Microsoft Office PowerPoint</Application>
  <PresentationFormat>Экран (4:3)</PresentationFormat>
  <Paragraphs>72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Татьяна</cp:lastModifiedBy>
  <cp:revision>218</cp:revision>
  <dcterms:created xsi:type="dcterms:W3CDTF">2014-01-29T15:53:12Z</dcterms:created>
  <dcterms:modified xsi:type="dcterms:W3CDTF">2021-05-10T14:14:26Z</dcterms:modified>
</cp:coreProperties>
</file>