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  <p:sldId id="266" r:id="rId12"/>
    <p:sldId id="267" r:id="rId13"/>
    <p:sldId id="269" r:id="rId14"/>
    <p:sldId id="268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Михайлова" userId="c54db9c46a1c0389" providerId="LiveId" clId="{C5A58140-B8DA-4B30-A27F-16569BC3A4CD}"/>
    <pc:docChg chg="modSld">
      <pc:chgData name="Анастасия Михайлова" userId="c54db9c46a1c0389" providerId="LiveId" clId="{C5A58140-B8DA-4B30-A27F-16569BC3A4CD}" dt="2021-04-04T19:06:55.878" v="15" actId="1076"/>
      <pc:docMkLst>
        <pc:docMk/>
      </pc:docMkLst>
      <pc:sldChg chg="modSp mod">
        <pc:chgData name="Анастасия Михайлова" userId="c54db9c46a1c0389" providerId="LiveId" clId="{C5A58140-B8DA-4B30-A27F-16569BC3A4CD}" dt="2021-04-04T19:06:55.878" v="15" actId="1076"/>
        <pc:sldMkLst>
          <pc:docMk/>
          <pc:sldMk cId="3223584340" sldId="261"/>
        </pc:sldMkLst>
        <pc:spChg chg="mod">
          <ac:chgData name="Анастасия Михайлова" userId="c54db9c46a1c0389" providerId="LiveId" clId="{C5A58140-B8DA-4B30-A27F-16569BC3A4CD}" dt="2021-04-04T19:06:55.878" v="15" actId="1076"/>
          <ac:spMkLst>
            <pc:docMk/>
            <pc:sldMk cId="3223584340" sldId="261"/>
            <ac:spMk id="2" creationId="{6E2BFD2D-2725-4927-9D5E-A16FD53A0A61}"/>
          </ac:spMkLst>
        </pc:spChg>
        <pc:spChg chg="mod">
          <ac:chgData name="Анастасия Михайлова" userId="c54db9c46a1c0389" providerId="LiveId" clId="{C5A58140-B8DA-4B30-A27F-16569BC3A4CD}" dt="2021-04-04T19:06:51.368" v="13" actId="20577"/>
          <ac:spMkLst>
            <pc:docMk/>
            <pc:sldMk cId="3223584340" sldId="261"/>
            <ac:spMk id="3" creationId="{E62354E5-A106-4B5C-8F19-5EDA10F9F5B2}"/>
          </ac:spMkLst>
        </pc:spChg>
        <pc:picChg chg="mod">
          <ac:chgData name="Анастасия Михайлова" userId="c54db9c46a1c0389" providerId="LiveId" clId="{C5A58140-B8DA-4B30-A27F-16569BC3A4CD}" dt="2021-04-04T19:06:53.389" v="14" actId="1076"/>
          <ac:picMkLst>
            <pc:docMk/>
            <pc:sldMk cId="3223584340" sldId="261"/>
            <ac:picMk id="4" creationId="{A048DAB6-17B1-4292-B053-34CF2F51A0F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20885-8729-4F34-A1A4-6119B10F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918C6C-174D-47B6-AF3E-089B9094A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756F0A-7010-41B2-8497-EC3F96F5E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306FDA-544C-47FB-BB9F-96F722ABD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689CCE-6D5E-42A0-9702-634F91E9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2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F69D7-6DF0-42B6-9FE8-720FCD17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B90B46-C33F-48DD-BAB4-F748F746C4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0B81EA-1313-4F6B-AFC1-1F0C318CA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D32B9F-03C0-4A0C-B60B-1C529905F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7939C9-6447-418A-AD97-E2084B986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85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4DF2EB1-B883-4E84-A614-1BAC24E871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7B6749-CC76-4236-B00B-CC8FD01AC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EC9F03-A3A8-4A5D-B557-C71A3EF2F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72E474-2ADB-4737-A065-37FD34B12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C894CB-3B14-4B56-85D6-460DEB1CA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03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A06A8-8C4B-4E43-A506-335C73717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D991F9-35C5-4C11-AAEB-C50978851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B422BB-0DB4-4D8F-B137-5ACC8B1F3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5E5FE-1FEA-4397-98EF-2DC29DF1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F8E0C4-826D-4F31-B875-FFBFF9735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19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3B08BF-7202-4BF8-B9EC-149E783F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DCD73A-79B3-4D76-90BD-547E4F280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B8C053-7B99-45DB-8F5D-BB95C1038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383FD1-E47D-41C2-9D3F-7FF17686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CCCAFF-A8EF-49AA-B056-A45E51943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63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CAA64-652C-4D6C-971D-EA922BE57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F85511-4FAC-453A-AAFF-343B587C7B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A6826B-0460-41F3-B2A6-9434D3C36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BE9E32D-1772-404A-B933-7C9A0BFD7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41FD5F-C8E5-42B9-A2F2-CF6B26C3B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C85AC3-1FB0-4919-8E93-E675193CC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8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53E84-EC03-462C-A5D9-66B52DA33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A1412D-DDB1-43AA-B942-494FB49FF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854E55-E75C-41F8-8591-455B47A64B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6A1F49-C8C5-474D-BC9F-E14489EB1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0B45E1-6437-4035-AB7F-8763257B4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66BA3A3-7CAE-4020-8EAA-DE3A24B8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7B69ACD-43FE-49E0-9A01-0C9080AEE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3D00B29-F268-43DF-A6F6-FACB7500F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5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3179AD-95E3-4C10-B18C-23505744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64998B-DD41-48AB-8FD2-47D72A886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2860B2D-9257-4A60-85CD-A77675575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CDC6E6-DD45-4EC1-B57B-463C816AA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8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7DB17A9-B7B2-4722-ABD4-BD06438E1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658DE81-D910-45D9-AD62-CC3FB1D57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72CAB7-F15D-43D3-8213-E2C2E5C69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0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17C9D8-414D-430E-AE7F-E0F895826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0AE456-A451-4E53-A18E-1284B7B45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A564C7-0F8A-423C-8593-09EE093AB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0D3B1B-71C4-404F-86FE-A70C3825E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7C98FF-5B34-43DC-9CFF-B2C37B11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90C8D2-382E-4ABB-8AE5-E7943D048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44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34300-13DF-4F2E-AC27-5974D5132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0DAEFCD-4768-4808-AAEA-F3EBF66C68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E73737-DC4E-4769-AA1A-9C0204A7F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4371C5-274E-46FD-9B42-FBDCAC267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ED6A50-BF85-465A-93CE-454EB7F47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DB8B90-2900-4854-9D47-7A2788D9A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72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E5DDA-1F46-44D6-AC37-E45DA774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790BC8-AB4C-4066-B606-F0C028CEE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EBECA-29C0-4B8C-B070-DA432208B9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8A4F8-E5E2-4DC4-AE5E-41C11B91BAEF}" type="datetimeFigureOut">
              <a:rPr lang="ru-RU" smtClean="0"/>
              <a:t>04.04.2021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798C94-55BF-4877-9F9F-14B414DDF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85EC71-FDCB-4021-AB05-7230F07DCC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E2BDC-978E-4F86-B330-021AAD266D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22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DDFB-8803-4106-B276-F02AD9624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0786" y="702446"/>
            <a:ext cx="8025414" cy="2771258"/>
          </a:xfrm>
        </p:spPr>
        <p:txBody>
          <a:bodyPr anchor="b">
            <a:normAutofit/>
          </a:bodyPr>
          <a:lstStyle/>
          <a:p>
            <a:r>
              <a:rPr lang="es-ES" sz="8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Literatura latinoamericana</a:t>
            </a:r>
            <a:endParaRPr lang="ru-RU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▷ Qué es la Literatura Latinoamericana y sus características">
            <a:extLst>
              <a:ext uri="{FF2B5EF4-FFF2-40B4-BE49-F238E27FC236}">
                <a16:creationId xmlns:a16="http://schemas.microsoft.com/office/drawing/2014/main" id="{0DB6E8FD-D773-4690-85EA-DAF8DC9F0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33978"/>
            <a:ext cx="4161409" cy="23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684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DDFB-8803-4106-B276-F02AD9624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54398" y="2015308"/>
            <a:ext cx="7580790" cy="1865739"/>
          </a:xfrm>
        </p:spPr>
        <p:txBody>
          <a:bodyPr anchor="b">
            <a:noAutofit/>
          </a:bodyPr>
          <a:lstStyle/>
          <a:p>
            <a:r>
              <a:rPr lang="ru-RU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латиноамериканская литература</a:t>
            </a:r>
            <a:endParaRPr lang="ru-RU" sz="4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▷ Qué es la Literatura Latinoamericana y sus características">
            <a:extLst>
              <a:ext uri="{FF2B5EF4-FFF2-40B4-BE49-F238E27FC236}">
                <a16:creationId xmlns:a16="http://schemas.microsoft.com/office/drawing/2014/main" id="{0DB6E8FD-D773-4690-85EA-DAF8DC9F0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33978"/>
            <a:ext cx="4161409" cy="23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485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латиноамериканская 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003" y="1954515"/>
            <a:ext cx="6411995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b="1" dirty="0"/>
              <a:t>60–70-е гг. ХХ в.: </a:t>
            </a:r>
            <a:r>
              <a:rPr lang="ru-RU" dirty="0"/>
              <a:t>после победы Кубинской революции (1959) разразился настоящий </a:t>
            </a:r>
            <a:r>
              <a:rPr lang="ru-RU" b="1" dirty="0"/>
              <a:t>«бум» </a:t>
            </a:r>
            <a:r>
              <a:rPr lang="ru-RU" dirty="0"/>
              <a:t>латиноамериканской литературы.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Латиноамериканские авторы приобрели всемирную известность.</a:t>
            </a:r>
          </a:p>
          <a:p>
            <a:pPr>
              <a:lnSpc>
                <a:spcPct val="150000"/>
              </a:lnSpc>
            </a:pPr>
            <a:endParaRPr lang="ru-RU" sz="4000" dirty="0"/>
          </a:p>
        </p:txBody>
      </p:sp>
      <p:pic>
        <p:nvPicPr>
          <p:cNvPr id="5" name="Содержимое 5" descr="f824f52daae142c75f8e0e73658a581c.jpg">
            <a:extLst>
              <a:ext uri="{FF2B5EF4-FFF2-40B4-BE49-F238E27FC236}">
                <a16:creationId xmlns:a16="http://schemas.microsoft.com/office/drawing/2014/main" id="{47B76284-50D8-4761-B91A-3A5A2EB7F58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38223" y="1953410"/>
            <a:ext cx="3627035" cy="4352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5445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Gabriel Gracía Márquez*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A4CD69-D0FE-4868-8583-424D8E923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63" y="1883899"/>
            <a:ext cx="3170195" cy="4608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A73FF64C-C2C6-4C13-B303-0DBDC1A1C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1"/>
          <a:stretch/>
        </p:blipFill>
        <p:spPr bwMode="auto">
          <a:xfrm>
            <a:off x="4664455" y="2243076"/>
            <a:ext cx="3130112" cy="4249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51EE7368-F0EB-41DE-968A-F943F128C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636" y="1883899"/>
            <a:ext cx="2908348" cy="4608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430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Isabel Allende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La Ciudad de las Bestias (Memorias del Águila y del Jaguar 1)">
            <a:extLst>
              <a:ext uri="{FF2B5EF4-FFF2-40B4-BE49-F238E27FC236}">
                <a16:creationId xmlns:a16="http://schemas.microsoft.com/office/drawing/2014/main" id="{AD846488-858D-4163-A5E2-EC782422E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75383"/>
            <a:ext cx="2965651" cy="4576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A858D-E135-486C-965C-832729BAE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792" y="1834801"/>
            <a:ext cx="3019971" cy="4617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Biografia de Isabel Allende">
            <a:extLst>
              <a:ext uri="{FF2B5EF4-FFF2-40B4-BE49-F238E27FC236}">
                <a16:creationId xmlns:a16="http://schemas.microsoft.com/office/drawing/2014/main" id="{E5697231-3CCC-47A1-8A8B-DE6DD3398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903" y="2266724"/>
            <a:ext cx="3386324" cy="4152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741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Mario Vargas Llosa*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30" name="Picture 10" descr="Biblioteca Tomás Navarro Tomás. Centro de Ciencias Humanas y Sociales. CSIC">
            <a:extLst>
              <a:ext uri="{FF2B5EF4-FFF2-40B4-BE49-F238E27FC236}">
                <a16:creationId xmlns:a16="http://schemas.microsoft.com/office/drawing/2014/main" id="{83A8B2A6-F1BE-4C06-81A0-0D9934521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466" y="2335740"/>
            <a:ext cx="2598097" cy="390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Mario Vargas Llosa: “La Ciudad y los Perros”.- | ⚡️La Audacia de Aquiles⚡️">
            <a:extLst>
              <a:ext uri="{FF2B5EF4-FFF2-40B4-BE49-F238E27FC236}">
                <a16:creationId xmlns:a16="http://schemas.microsoft.com/office/drawing/2014/main" id="{E992FDE2-6552-4B1F-B04E-1A2BAB3B5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517" y="1808230"/>
            <a:ext cx="2924114" cy="482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QUIEN MATO A PALOMINO MOLERO? | MARIO VARGAS LLOSA | Casa del Libro">
            <a:extLst>
              <a:ext uri="{FF2B5EF4-FFF2-40B4-BE49-F238E27FC236}">
                <a16:creationId xmlns:a16="http://schemas.microsoft.com/office/drawing/2014/main" id="{264CC205-FD1B-4378-9EAE-302A9CD41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56" y="1808230"/>
            <a:ext cx="2924114" cy="4676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610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34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Лауреаты Нобелевской премии </a:t>
            </a:r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литературе</a:t>
            </a:r>
          </a:p>
        </p:txBody>
      </p:sp>
      <p:pic>
        <p:nvPicPr>
          <p:cNvPr id="7170" name="Picture 2" descr="Gabriela Mistral Youth Poetry Competition 2020 – Plaza Pública">
            <a:extLst>
              <a:ext uri="{FF2B5EF4-FFF2-40B4-BE49-F238E27FC236}">
                <a16:creationId xmlns:a16="http://schemas.microsoft.com/office/drawing/2014/main" id="{21FB3301-A6B7-4F1B-B7E0-D16A383CF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36" y="2651816"/>
            <a:ext cx="2940698" cy="3967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ас, Октавио — Википедия">
            <a:extLst>
              <a:ext uri="{FF2B5EF4-FFF2-40B4-BE49-F238E27FC236}">
                <a16:creationId xmlns:a16="http://schemas.microsoft.com/office/drawing/2014/main" id="{BDA6AF1F-E9AF-429C-BB6E-74CFCEF37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969" y="2820529"/>
            <a:ext cx="2663300" cy="3672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Писатель Мигель Астуриас: биография и библиография.">
            <a:extLst>
              <a:ext uri="{FF2B5EF4-FFF2-40B4-BE49-F238E27FC236}">
                <a16:creationId xmlns:a16="http://schemas.microsoft.com/office/drawing/2014/main" id="{7D4A592A-5FEC-4620-9221-9FD2ED000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08" y="2317071"/>
            <a:ext cx="3093188" cy="4175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DFBA2D-8571-419C-9AEB-478489CFAF7E}"/>
              </a:ext>
            </a:extLst>
          </p:cNvPr>
          <p:cNvSpPr txBox="1"/>
          <p:nvPr/>
        </p:nvSpPr>
        <p:spPr>
          <a:xfrm>
            <a:off x="605214" y="2117016"/>
            <a:ext cx="3396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Gabriela Mistral</a:t>
            </a:r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(1945, Chile)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C0D1CD-72CC-4874-AE8C-867C38E6A052}"/>
              </a:ext>
            </a:extLst>
          </p:cNvPr>
          <p:cNvSpPr txBox="1"/>
          <p:nvPr/>
        </p:nvSpPr>
        <p:spPr>
          <a:xfrm>
            <a:off x="4744703" y="2259566"/>
            <a:ext cx="312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Pablo Neruda (1971, Chile)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58F3CA-0EE1-4B09-A22F-AB85DD5ED12E}"/>
              </a:ext>
            </a:extLst>
          </p:cNvPr>
          <p:cNvSpPr txBox="1"/>
          <p:nvPr/>
        </p:nvSpPr>
        <p:spPr>
          <a:xfrm>
            <a:off x="8054867" y="1819213"/>
            <a:ext cx="4201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Miguel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Ángel Asturias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(1967, Guatemala)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638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624" y="1509205"/>
            <a:ext cx="10776751" cy="3208769"/>
          </a:xfrm>
        </p:spPr>
        <p:txBody>
          <a:bodyPr>
            <a:normAutofit fontScale="90000"/>
          </a:bodyPr>
          <a:lstStyle/>
          <a:p>
            <a:pPr algn="ctr"/>
            <a:r>
              <a:rPr lang="es-ES" sz="1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¡Vamos a jugar!</a:t>
            </a:r>
            <a:endParaRPr lang="ru-RU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327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¡Vamos a hablar!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4000" dirty="0"/>
              <a:t> </a:t>
            </a:r>
            <a:r>
              <a:rPr lang="ru-RU" sz="4000" dirty="0"/>
              <a:t>Когда возникла </a:t>
            </a:r>
            <a:r>
              <a:rPr lang="es-ES" sz="4000" b="1" dirty="0"/>
              <a:t>literatura latinoamericana</a:t>
            </a:r>
            <a:r>
              <a:rPr lang="es-ES" sz="4000" dirty="0"/>
              <a:t>?</a:t>
            </a:r>
          </a:p>
          <a:p>
            <a:pPr>
              <a:lnSpc>
                <a:spcPct val="150000"/>
              </a:lnSpc>
            </a:pPr>
            <a:r>
              <a:rPr lang="es-ES" sz="4000" dirty="0"/>
              <a:t> </a:t>
            </a:r>
            <a:r>
              <a:rPr lang="ru-RU" sz="4000" dirty="0"/>
              <a:t>Как она развивалась?</a:t>
            </a:r>
          </a:p>
          <a:p>
            <a:pPr>
              <a:lnSpc>
                <a:spcPct val="150000"/>
              </a:lnSpc>
            </a:pPr>
            <a:r>
              <a:rPr lang="ru-RU" sz="4000" dirty="0"/>
              <a:t> В чем её особенность?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663FB9B-714A-4BDF-B3E0-7CA3E3E87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221" y="2992391"/>
            <a:ext cx="3319509" cy="331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06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¡Vamos a hablar!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s-ES" sz="4000" dirty="0"/>
              <a:t> </a:t>
            </a:r>
            <a:r>
              <a:rPr lang="ru-RU" sz="4000" dirty="0"/>
              <a:t>Каких латиноамериканских писателей Вы знаете?</a:t>
            </a:r>
          </a:p>
          <a:p>
            <a:pPr>
              <a:lnSpc>
                <a:spcPct val="150000"/>
              </a:lnSpc>
            </a:pPr>
            <a:r>
              <a:rPr lang="ru-RU" sz="4000" dirty="0"/>
              <a:t> Когда возникла </a:t>
            </a:r>
            <a:r>
              <a:rPr lang="es-ES" sz="4000" b="1" dirty="0"/>
              <a:t>literatura latinoamericana</a:t>
            </a:r>
            <a:r>
              <a:rPr lang="es-ES" sz="4000" dirty="0"/>
              <a:t>?</a:t>
            </a:r>
          </a:p>
          <a:p>
            <a:pPr>
              <a:lnSpc>
                <a:spcPct val="150000"/>
              </a:lnSpc>
            </a:pPr>
            <a:r>
              <a:rPr lang="es-ES" sz="4000" dirty="0"/>
              <a:t> </a:t>
            </a:r>
            <a:r>
              <a:rPr lang="ru-RU" sz="4000" dirty="0"/>
              <a:t>Как она развивалась?</a:t>
            </a:r>
          </a:p>
          <a:p>
            <a:pPr>
              <a:lnSpc>
                <a:spcPct val="150000"/>
              </a:lnSpc>
            </a:pPr>
            <a:r>
              <a:rPr lang="ru-RU" sz="4000" dirty="0"/>
              <a:t> В чем её особенность?</a:t>
            </a:r>
          </a:p>
          <a:p>
            <a:pPr marL="0" indent="0">
              <a:lnSpc>
                <a:spcPct val="150000"/>
              </a:lnSpc>
              <a:buNone/>
            </a:pPr>
            <a:endParaRPr lang="ru-RU" sz="40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663FB9B-714A-4BDF-B3E0-7CA3E3E87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381" y="3767832"/>
            <a:ext cx="2843444" cy="284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881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DDFB-8803-4106-B276-F02AD9624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0786" y="702446"/>
            <a:ext cx="7918142" cy="2521576"/>
          </a:xfrm>
        </p:spPr>
        <p:txBody>
          <a:bodyPr anchor="b">
            <a:normAutofit fontScale="90000"/>
          </a:bodyPr>
          <a:lstStyle/>
          <a:p>
            <a:r>
              <a:rPr lang="ru-RU" sz="11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Регионализм</a:t>
            </a:r>
            <a:endParaRPr lang="ru-RU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▷ Qué es la Literatura Latinoamericana y sus características">
            <a:extLst>
              <a:ext uri="{FF2B5EF4-FFF2-40B4-BE49-F238E27FC236}">
                <a16:creationId xmlns:a16="http://schemas.microsoft.com/office/drawing/2014/main" id="{0DB6E8FD-D773-4690-85EA-DAF8DC9F0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33978"/>
            <a:ext cx="4161409" cy="23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06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Регионализм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3291"/>
            <a:ext cx="6734453" cy="435133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 также </a:t>
            </a:r>
            <a:r>
              <a:rPr lang="ru-RU" b="1" i="1" dirty="0"/>
              <a:t>нативизм</a:t>
            </a:r>
            <a:r>
              <a:rPr lang="ru-RU" dirty="0"/>
              <a:t> или </a:t>
            </a:r>
            <a:r>
              <a:rPr lang="ru-RU" b="1" i="1" dirty="0"/>
              <a:t>американизм</a:t>
            </a:r>
            <a:r>
              <a:rPr lang="ru-RU" dirty="0"/>
              <a:t>;</a:t>
            </a:r>
          </a:p>
          <a:p>
            <a:pPr algn="just">
              <a:lnSpc>
                <a:spcPct val="150000"/>
              </a:lnSpc>
            </a:pPr>
            <a:r>
              <a:rPr lang="ru-RU" dirty="0"/>
              <a:t> </a:t>
            </a:r>
            <a:r>
              <a:rPr lang="ru-RU" b="1" dirty="0"/>
              <a:t>темы</a:t>
            </a:r>
            <a:r>
              <a:rPr lang="ru-RU" dirty="0"/>
              <a:t> - местные особенности природы, уклада жизни и традиций Латинской Америки.</a:t>
            </a:r>
          </a:p>
          <a:p>
            <a:pPr>
              <a:lnSpc>
                <a:spcPct val="150000"/>
              </a:lnSpc>
            </a:pPr>
            <a:endParaRPr lang="ru-RU" sz="4000" dirty="0"/>
          </a:p>
        </p:txBody>
      </p:sp>
      <p:pic>
        <p:nvPicPr>
          <p:cNvPr id="3074" name="Picture 2" descr="CUENTOS DE LA SELVA Horacio Quiroga | Horacio quiroga, Cuentos, Horacio">
            <a:extLst>
              <a:ext uri="{FF2B5EF4-FFF2-40B4-BE49-F238E27FC236}">
                <a16:creationId xmlns:a16="http://schemas.microsoft.com/office/drawing/2014/main" id="{1341938A-E1E6-4939-AB4A-AC3D9A3E6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245" y="1963291"/>
            <a:ext cx="2986581" cy="448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016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DDFB-8803-4106-B276-F02AD9624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2930" y="1358283"/>
            <a:ext cx="7749466" cy="1865739"/>
          </a:xfrm>
        </p:spPr>
        <p:txBody>
          <a:bodyPr anchor="b">
            <a:normAutofit fontScale="90000"/>
          </a:bodyPr>
          <a:lstStyle/>
          <a:p>
            <a:r>
              <a:rPr lang="ru-RU" sz="115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Индихенизм</a:t>
            </a:r>
            <a:endParaRPr lang="ru-RU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▷ Qué es la Literatura Latinoamericana y sus características">
            <a:extLst>
              <a:ext uri="{FF2B5EF4-FFF2-40B4-BE49-F238E27FC236}">
                <a16:creationId xmlns:a16="http://schemas.microsoft.com/office/drawing/2014/main" id="{0DB6E8FD-D773-4690-85EA-DAF8DC9F0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33978"/>
            <a:ext cx="4161409" cy="23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894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Индихенизм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8389" y="2034482"/>
            <a:ext cx="5713520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Раскрывает </a:t>
            </a:r>
            <a:r>
              <a:rPr lang="ru-RU" b="1" dirty="0"/>
              <a:t>особенности культур индейского населения </a:t>
            </a:r>
            <a:r>
              <a:rPr lang="ru-RU" dirty="0"/>
              <a:t>Латинской Америки и их взаимодействия с цивилизацией белых людей. </a:t>
            </a:r>
          </a:p>
          <a:p>
            <a:pPr>
              <a:lnSpc>
                <a:spcPct val="150000"/>
              </a:lnSpc>
            </a:pPr>
            <a:endParaRPr lang="ru-RU" sz="4000" dirty="0"/>
          </a:p>
        </p:txBody>
      </p:sp>
      <p:pic>
        <p:nvPicPr>
          <p:cNvPr id="5" name="Содержимое 4" descr="a1bdee360c0f4bf17496ce8468efb3ca--nobel-literature-miguel-angel.jpg">
            <a:extLst>
              <a:ext uri="{FF2B5EF4-FFF2-40B4-BE49-F238E27FC236}">
                <a16:creationId xmlns:a16="http://schemas.microsoft.com/office/drawing/2014/main" id="{BC61111D-C578-4432-ACFE-A63C08ADBC1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1283" y="1941899"/>
            <a:ext cx="2952328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40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6DDFB-8803-4106-B276-F02AD9624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38239" y="1358283"/>
            <a:ext cx="7580790" cy="1865739"/>
          </a:xfrm>
        </p:spPr>
        <p:txBody>
          <a:bodyPr anchor="b">
            <a:normAutofit/>
          </a:bodyPr>
          <a:lstStyle/>
          <a:p>
            <a:r>
              <a:rPr lang="ru-RU" sz="11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Негризм</a:t>
            </a:r>
            <a:endParaRPr lang="ru-RU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▷ Qué es la Literatura Latinoamericana y sus características">
            <a:extLst>
              <a:ext uri="{FF2B5EF4-FFF2-40B4-BE49-F238E27FC236}">
                <a16:creationId xmlns:a16="http://schemas.microsoft.com/office/drawing/2014/main" id="{0DB6E8FD-D773-4690-85EA-DAF8DC9F0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33978"/>
            <a:ext cx="4161409" cy="23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575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BFD2D-2725-4927-9D5E-A16FD53A0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157" y="35624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Негризм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354E5-A106-4B5C-8F19-5EDA10F9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1781" y="2025605"/>
            <a:ext cx="5905967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Показывает </a:t>
            </a:r>
            <a:r>
              <a:rPr lang="ru-RU" b="1" dirty="0"/>
              <a:t>особенности влияния негритянской культуры на </a:t>
            </a:r>
            <a:r>
              <a:rPr lang="ru-RU" dirty="0"/>
              <a:t>латиноамериканскую культуру. </a:t>
            </a:r>
          </a:p>
          <a:p>
            <a:pPr>
              <a:lnSpc>
                <a:spcPct val="150000"/>
              </a:lnSpc>
            </a:pP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48DAB6-17B1-4292-B053-34CF2F51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470" y="1846033"/>
            <a:ext cx="3285604" cy="4530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3584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179</Words>
  <Application>Microsoft Office PowerPoint</Application>
  <PresentationFormat>Широкоэкранный</PresentationFormat>
  <Paragraphs>32</Paragraphs>
  <Slides>16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Literatura latinoamericana</vt:lpstr>
      <vt:lpstr>¡Vamos a hablar!</vt:lpstr>
      <vt:lpstr>¡Vamos a hablar!</vt:lpstr>
      <vt:lpstr>Регионализм</vt:lpstr>
      <vt:lpstr>Регионализм</vt:lpstr>
      <vt:lpstr>Индихенизм</vt:lpstr>
      <vt:lpstr>Индихенизм</vt:lpstr>
      <vt:lpstr>Негризм</vt:lpstr>
      <vt:lpstr>Негризм</vt:lpstr>
      <vt:lpstr>Новая латиноамериканская литература</vt:lpstr>
      <vt:lpstr>Новая латиноамериканская литература</vt:lpstr>
      <vt:lpstr>Gabriel Gracía Márquez*</vt:lpstr>
      <vt:lpstr>Isabel Allende</vt:lpstr>
      <vt:lpstr>Mario Vargas Llosa*</vt:lpstr>
      <vt:lpstr>Лауреаты Нобелевской премии  по литературе</vt:lpstr>
      <vt:lpstr>¡Vamos a jugar!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Literatura latinoamericana</dc:title>
  <dc:creator>Анастасия Михайлова</dc:creator>
  <cp:lastModifiedBy>Анастасия Михайлова</cp:lastModifiedBy>
  <cp:revision>6</cp:revision>
  <dcterms:created xsi:type="dcterms:W3CDTF">2021-04-04T18:07:52Z</dcterms:created>
  <dcterms:modified xsi:type="dcterms:W3CDTF">2021-04-04T19:12:26Z</dcterms:modified>
</cp:coreProperties>
</file>