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54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15" r:id="rId40"/>
    <p:sldId id="316" r:id="rId41"/>
    <p:sldId id="317" r:id="rId42"/>
    <p:sldId id="318" r:id="rId43"/>
    <p:sldId id="319" r:id="rId44"/>
    <p:sldId id="320" r:id="rId45"/>
    <p:sldId id="321" r:id="rId46"/>
    <p:sldId id="322" r:id="rId47"/>
    <p:sldId id="323" r:id="rId48"/>
    <p:sldId id="324" r:id="rId49"/>
    <p:sldId id="325" r:id="rId50"/>
    <p:sldId id="326" r:id="rId51"/>
    <p:sldId id="327" r:id="rId52"/>
    <p:sldId id="328" r:id="rId53"/>
    <p:sldId id="329" r:id="rId54"/>
    <p:sldId id="330" r:id="rId55"/>
    <p:sldId id="331" r:id="rId56"/>
    <p:sldId id="332" r:id="rId57"/>
    <p:sldId id="333" r:id="rId58"/>
    <p:sldId id="334" r:id="rId59"/>
    <p:sldId id="335" r:id="rId60"/>
    <p:sldId id="336" r:id="rId61"/>
    <p:sldId id="337" r:id="rId62"/>
    <p:sldId id="338" r:id="rId63"/>
    <p:sldId id="339" r:id="rId64"/>
    <p:sldId id="340" r:id="rId65"/>
    <p:sldId id="341" r:id="rId66"/>
    <p:sldId id="342" r:id="rId67"/>
    <p:sldId id="343" r:id="rId68"/>
    <p:sldId id="344" r:id="rId69"/>
    <p:sldId id="345" r:id="rId70"/>
    <p:sldId id="346" r:id="rId71"/>
    <p:sldId id="347" r:id="rId72"/>
    <p:sldId id="348" r:id="rId73"/>
    <p:sldId id="349" r:id="rId74"/>
    <p:sldId id="350" r:id="rId75"/>
    <p:sldId id="351" r:id="rId76"/>
    <p:sldId id="352" r:id="rId77"/>
    <p:sldId id="353" r:id="rId7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E2F1D-D475-4F30-9DA5-B2F7AF687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44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52839-9F3F-4CA8-8326-CAAF4369B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56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52839-9F3F-4CA8-8326-CAAF4369BB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37895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52839-9F3F-4CA8-8326-CAAF4369B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282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52839-9F3F-4CA8-8326-CAAF4369BB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511543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52839-9F3F-4CA8-8326-CAAF4369B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297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07473-60F0-4768-BCC4-0E1C75431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2440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77EE3-17A9-44FE-B954-934C45D15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578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98E44-728A-4471-932C-E1B35B532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96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9900E-E1BC-4683-8891-DFF51AE5F9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324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96694-4EAA-4978-891D-37AE2A6459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867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BBE5E-0509-4130-B64B-4DF4EA15F6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996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9C8E2-0577-4462-8101-AEFD8006CA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227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19AD-E89E-4135-8DE6-D371F57F97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304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68D7-5B71-43A8-A95D-0728ED037F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257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3E1AA-AB1D-4BE0-ABC7-DA95A09C91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3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3D52839-9F3F-4CA8-8326-CAAF4369B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449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4400" b="1" dirty="0" smtClean="0">
                <a:solidFill>
                  <a:schemeClr val="accent5"/>
                </a:solidFill>
              </a:rPr>
              <a:t>ОЛИМПИЙСКИЕ ИГРЫ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5003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История-30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1-между жатвой и сбором винограда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История-40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Кто допускался к Олимпийским играм?</a:t>
            </a:r>
            <a:endParaRPr lang="ru-RU" sz="4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История-40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/>
              <a:t>1-женщины Греции</a:t>
            </a:r>
          </a:p>
          <a:p>
            <a:endParaRPr lang="ru-RU" sz="3600" dirty="0"/>
          </a:p>
          <a:p>
            <a:r>
              <a:rPr lang="ru-RU" sz="3600" dirty="0"/>
              <a:t>2</a:t>
            </a:r>
            <a:r>
              <a:rPr lang="ru-RU" sz="3600" dirty="0" smtClean="0"/>
              <a:t>-мужчины греки</a:t>
            </a:r>
          </a:p>
          <a:p>
            <a:endParaRPr lang="ru-RU" sz="3600" dirty="0"/>
          </a:p>
          <a:p>
            <a:r>
              <a:rPr lang="ru-RU" sz="3600" dirty="0" smtClean="0"/>
              <a:t>3-женщины и мужчины </a:t>
            </a:r>
            <a:r>
              <a:rPr lang="ru-RU" sz="3600" dirty="0"/>
              <a:t>Г</a:t>
            </a:r>
            <a:r>
              <a:rPr lang="ru-RU" sz="3600" dirty="0" smtClean="0"/>
              <a:t>реции</a:t>
            </a:r>
          </a:p>
          <a:p>
            <a:endParaRPr lang="ru-RU" sz="3600" dirty="0"/>
          </a:p>
          <a:p>
            <a:r>
              <a:rPr lang="ru-RU" sz="3600" dirty="0" smtClean="0"/>
              <a:t>4-все желающие</a:t>
            </a:r>
            <a:endParaRPr lang="ru-RU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История-40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2-мужчины греки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История-50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Чем награждали победителей Игр в Древней Греции?</a:t>
            </a:r>
            <a:endParaRPr lang="ru-RU" sz="4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История-50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r>
              <a:rPr lang="ru-RU" sz="3600" dirty="0" smtClean="0"/>
              <a:t>1-еловой веткой</a:t>
            </a:r>
          </a:p>
          <a:p>
            <a:endParaRPr lang="ru-RU" sz="3600" dirty="0"/>
          </a:p>
          <a:p>
            <a:r>
              <a:rPr lang="ru-RU" sz="3600" dirty="0" smtClean="0"/>
              <a:t>2-венком из колосьев пшеницы</a:t>
            </a:r>
          </a:p>
          <a:p>
            <a:endParaRPr lang="ru-RU" sz="3600" dirty="0"/>
          </a:p>
          <a:p>
            <a:r>
              <a:rPr lang="ru-RU" sz="3600" dirty="0" smtClean="0"/>
              <a:t>3-веткой финиковой пальмы</a:t>
            </a:r>
          </a:p>
          <a:p>
            <a:endParaRPr lang="ru-RU" sz="3600" dirty="0"/>
          </a:p>
          <a:p>
            <a:r>
              <a:rPr lang="ru-RU" sz="3600" dirty="0" smtClean="0"/>
              <a:t>4-венком из листьев лавра</a:t>
            </a:r>
            <a:endParaRPr lang="ru-RU" sz="3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История-50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4-венком из листьев лавра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Кто из знаменитых математиков и философов принимал участие в Играх?</a:t>
            </a:r>
            <a:endParaRPr lang="ru-RU" sz="4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r>
              <a:rPr lang="ru-RU" sz="3600" dirty="0" smtClean="0"/>
              <a:t>1-Гиппократ</a:t>
            </a:r>
          </a:p>
          <a:p>
            <a:endParaRPr lang="ru-RU" sz="3600" dirty="0"/>
          </a:p>
          <a:p>
            <a:r>
              <a:rPr lang="ru-RU" sz="3600" dirty="0" smtClean="0"/>
              <a:t>2-Сократ</a:t>
            </a:r>
          </a:p>
          <a:p>
            <a:endParaRPr lang="ru-RU" sz="3600" dirty="0"/>
          </a:p>
          <a:p>
            <a:r>
              <a:rPr lang="ru-RU" sz="3600" dirty="0" smtClean="0"/>
              <a:t>3-Пифагор</a:t>
            </a:r>
          </a:p>
          <a:p>
            <a:endParaRPr lang="ru-RU" sz="3600" dirty="0"/>
          </a:p>
          <a:p>
            <a:r>
              <a:rPr lang="ru-RU" sz="3600" dirty="0" smtClean="0"/>
              <a:t>4-Платон</a:t>
            </a:r>
            <a:endParaRPr lang="ru-RU" sz="3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3-Пифагор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 lvl="2" algn="ctr"/>
            <a:r>
              <a:rPr lang="ru-RU" sz="3600" dirty="0" smtClean="0"/>
              <a:t>? В какой стране состоялись первые Олимпийские игры</a:t>
            </a:r>
            <a:endParaRPr lang="ru-RU" sz="3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Имена-20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Кому впервые в истории присвоено звание Героя Российской федерации из действующих спортсменок?</a:t>
            </a:r>
            <a:endParaRPr lang="ru-RU" sz="4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</a:t>
            </a:r>
            <a:r>
              <a:rPr lang="ru-RU" dirty="0" smtClean="0"/>
              <a:t>мена-20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/>
              <a:t>1-Любовь Егорова-лыжница</a:t>
            </a:r>
          </a:p>
          <a:p>
            <a:endParaRPr lang="ru-RU" sz="3600" dirty="0"/>
          </a:p>
          <a:p>
            <a:r>
              <a:rPr lang="ru-RU" sz="3600" dirty="0" smtClean="0"/>
              <a:t>2-Лариса </a:t>
            </a:r>
            <a:r>
              <a:rPr lang="ru-RU" sz="3600" dirty="0" err="1" smtClean="0"/>
              <a:t>Латынина-гимнастка</a:t>
            </a:r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3-Ирина Роднина-фигуристка</a:t>
            </a:r>
          </a:p>
          <a:p>
            <a:endParaRPr lang="ru-RU" sz="3600" dirty="0"/>
          </a:p>
          <a:p>
            <a:r>
              <a:rPr lang="ru-RU" sz="3600" dirty="0" smtClean="0"/>
              <a:t>4-Нина Пономарева-метательница диска</a:t>
            </a:r>
            <a:endParaRPr lang="ru-RU" sz="36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Имена-20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1-Любовь Егорова-лыжница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Имена-30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Назовите хоккейного вратаря, трехкратного олимпийского чемпиона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600" dirty="0" smtClean="0"/>
              <a:t>1-Всеволод Бобров</a:t>
            </a:r>
          </a:p>
          <a:p>
            <a:endParaRPr lang="ru-RU" sz="3600" dirty="0"/>
          </a:p>
          <a:p>
            <a:r>
              <a:rPr lang="ru-RU" sz="3600" dirty="0" smtClean="0"/>
              <a:t>2-Владислав Третьяк</a:t>
            </a:r>
          </a:p>
          <a:p>
            <a:endParaRPr lang="ru-RU" sz="3600" dirty="0"/>
          </a:p>
          <a:p>
            <a:r>
              <a:rPr lang="ru-RU" sz="3600" dirty="0" smtClean="0"/>
              <a:t>3-Николай Пучков</a:t>
            </a:r>
          </a:p>
          <a:p>
            <a:endParaRPr lang="ru-RU" sz="3600" dirty="0"/>
          </a:p>
          <a:p>
            <a:r>
              <a:rPr lang="ru-RU" sz="3600" dirty="0" smtClean="0"/>
              <a:t>4-Николай Сологубов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660284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2-Владислав Третьяк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5179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Имена-40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Как звали талисман Олимпийских игр, состоявшихся в Москве, в 1980 году?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3693989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Имена-40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196752"/>
            <a:ext cx="6347714" cy="4844611"/>
          </a:xfrm>
        </p:spPr>
        <p:txBody>
          <a:bodyPr>
            <a:noAutofit/>
          </a:bodyPr>
          <a:lstStyle/>
          <a:p>
            <a:r>
              <a:rPr lang="ru-RU" sz="3600" dirty="0" smtClean="0"/>
              <a:t>1-Медвежонок Потап Потапович</a:t>
            </a:r>
          </a:p>
          <a:p>
            <a:endParaRPr lang="ru-RU" sz="3600" dirty="0"/>
          </a:p>
          <a:p>
            <a:r>
              <a:rPr lang="ru-RU" sz="3600" dirty="0" smtClean="0"/>
              <a:t>2-Утенок Дональд </a:t>
            </a:r>
            <a:r>
              <a:rPr lang="ru-RU" sz="3600" dirty="0" err="1" smtClean="0"/>
              <a:t>Дак</a:t>
            </a:r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3-Чип и Дейл</a:t>
            </a:r>
          </a:p>
          <a:p>
            <a:endParaRPr lang="ru-RU" sz="3600" dirty="0"/>
          </a:p>
          <a:p>
            <a:r>
              <a:rPr lang="ru-RU" sz="3600" dirty="0" smtClean="0"/>
              <a:t>4-Медвежонок Миша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292872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Имена-40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4- Медвежонок Миша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6859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Назовите гимнастку, которая имеет 18 олимпийских медалей.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65237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40320"/>
          </a:xfrm>
        </p:spPr>
        <p:txBody>
          <a:bodyPr/>
          <a:lstStyle/>
          <a:p>
            <a:r>
              <a:rPr lang="ru-RU" sz="3600" dirty="0" smtClean="0"/>
              <a:t>1-Франция</a:t>
            </a:r>
          </a:p>
          <a:p>
            <a:endParaRPr lang="ru-RU" sz="3600" dirty="0" smtClean="0"/>
          </a:p>
          <a:p>
            <a:r>
              <a:rPr lang="ru-RU" sz="3600" dirty="0" smtClean="0"/>
              <a:t>2-Англия</a:t>
            </a:r>
          </a:p>
          <a:p>
            <a:endParaRPr lang="ru-RU" sz="3600" dirty="0" smtClean="0"/>
          </a:p>
          <a:p>
            <a:r>
              <a:rPr lang="ru-RU" sz="3600" dirty="0" smtClean="0"/>
              <a:t>3-Китай</a:t>
            </a:r>
          </a:p>
          <a:p>
            <a:endParaRPr lang="ru-RU" sz="3600" dirty="0" smtClean="0"/>
          </a:p>
          <a:p>
            <a:r>
              <a:rPr lang="ru-RU" sz="3600" dirty="0" smtClean="0"/>
              <a:t>4-Греция</a:t>
            </a:r>
            <a:endParaRPr lang="ru-RU" sz="36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772816"/>
            <a:ext cx="6347714" cy="4268547"/>
          </a:xfrm>
        </p:spPr>
        <p:txBody>
          <a:bodyPr>
            <a:noAutofit/>
          </a:bodyPr>
          <a:lstStyle/>
          <a:p>
            <a:r>
              <a:rPr lang="ru-RU" sz="3600" dirty="0" smtClean="0"/>
              <a:t>1-Лариса </a:t>
            </a:r>
            <a:r>
              <a:rPr lang="ru-RU" sz="3600" dirty="0" err="1" smtClean="0"/>
              <a:t>Латынина</a:t>
            </a:r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2-Ирина Роднина</a:t>
            </a:r>
          </a:p>
          <a:p>
            <a:endParaRPr lang="ru-RU" sz="3600" dirty="0"/>
          </a:p>
          <a:p>
            <a:r>
              <a:rPr lang="ru-RU" sz="3600" dirty="0" smtClean="0"/>
              <a:t>3-Любовь Егорова</a:t>
            </a:r>
          </a:p>
          <a:p>
            <a:endParaRPr lang="ru-RU" sz="3600" dirty="0"/>
          </a:p>
          <a:p>
            <a:r>
              <a:rPr lang="ru-RU" sz="3600" dirty="0" smtClean="0"/>
              <a:t>4-Татьяна </a:t>
            </a:r>
            <a:r>
              <a:rPr lang="ru-RU" sz="3600" dirty="0" err="1" smtClean="0"/>
              <a:t>Навка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682500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Имена-50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1-Лариса </a:t>
            </a:r>
            <a:r>
              <a:rPr lang="ru-RU" sz="4000" dirty="0" err="1" smtClean="0">
                <a:solidFill>
                  <a:schemeClr val="bg1"/>
                </a:solidFill>
              </a:rPr>
              <a:t>Латынина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5659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Символика-10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Сколько цветов присутствует на эмблеме Олимпийских игр?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641008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Символика-10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7945" y="2060848"/>
            <a:ext cx="6347714" cy="3880773"/>
          </a:xfrm>
        </p:spPr>
        <p:txBody>
          <a:bodyPr>
            <a:normAutofit fontScale="85000" lnSpcReduction="20000"/>
          </a:bodyPr>
          <a:lstStyle/>
          <a:p>
            <a:r>
              <a:rPr lang="ru-RU" sz="3900" dirty="0" smtClean="0"/>
              <a:t>1-  7 цветов</a:t>
            </a:r>
          </a:p>
          <a:p>
            <a:endParaRPr lang="ru-RU" sz="3900" dirty="0"/>
          </a:p>
          <a:p>
            <a:r>
              <a:rPr lang="ru-RU" sz="3900" dirty="0" smtClean="0"/>
              <a:t>2-  3 цвета</a:t>
            </a:r>
          </a:p>
          <a:p>
            <a:endParaRPr lang="ru-RU" sz="3900" dirty="0"/>
          </a:p>
          <a:p>
            <a:r>
              <a:rPr lang="ru-RU" sz="3900" dirty="0" smtClean="0"/>
              <a:t>3-  5 цветов</a:t>
            </a:r>
          </a:p>
          <a:p>
            <a:endParaRPr lang="ru-RU" sz="3900" dirty="0"/>
          </a:p>
          <a:p>
            <a:r>
              <a:rPr lang="ru-RU" sz="3900" dirty="0" smtClean="0"/>
              <a:t>4-  1 </a:t>
            </a:r>
            <a:r>
              <a:rPr lang="ru-RU" sz="3900" dirty="0"/>
              <a:t>ц</a:t>
            </a:r>
            <a:r>
              <a:rPr lang="ru-RU" sz="3900" dirty="0" smtClean="0"/>
              <a:t>вет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89976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 -10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3-   5 цветов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379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Символика- 20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Что символизируют олимпийские кольца?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52313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Символика-20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1-Обьединение в олимпийском движении пяти континентов</a:t>
            </a:r>
          </a:p>
          <a:p>
            <a:endParaRPr lang="ru-RU" dirty="0"/>
          </a:p>
          <a:p>
            <a:r>
              <a:rPr lang="ru-RU" dirty="0" smtClean="0"/>
              <a:t>2-Обьединение стран-основателей</a:t>
            </a:r>
          </a:p>
          <a:p>
            <a:endParaRPr lang="ru-RU" sz="3600" dirty="0"/>
          </a:p>
          <a:p>
            <a:r>
              <a:rPr lang="ru-RU" dirty="0" smtClean="0"/>
              <a:t>3-Обьединение сильнейших стран мира</a:t>
            </a:r>
          </a:p>
          <a:p>
            <a:endParaRPr lang="ru-RU" dirty="0"/>
          </a:p>
          <a:p>
            <a:r>
              <a:rPr lang="ru-RU" dirty="0" smtClean="0"/>
              <a:t>4-Обьединение важных видов спорта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3761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Символика-20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1-Обьединение в олимпийском движении пяти континентов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393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Символика-30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В какой последовательности расположены кольца, олицетворяющие олимпийский символ?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2843812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88640"/>
            <a:ext cx="6347713" cy="1741760"/>
          </a:xfrm>
        </p:spPr>
        <p:txBody>
          <a:bodyPr/>
          <a:lstStyle/>
          <a:p>
            <a:r>
              <a:rPr lang="ru-RU" dirty="0" smtClean="0"/>
              <a:t>Символика-30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980728"/>
            <a:ext cx="6347714" cy="5060635"/>
          </a:xfrm>
        </p:spPr>
        <p:txBody>
          <a:bodyPr>
            <a:noAutofit/>
          </a:bodyPr>
          <a:lstStyle/>
          <a:p>
            <a:r>
              <a:rPr lang="ru-RU" sz="2800" dirty="0" smtClean="0"/>
              <a:t>1-Голубое, черное, красное- в верхнем ряду, желтое и зеленое-в нижнем ряду</a:t>
            </a:r>
            <a:endParaRPr lang="ru-RU" sz="2800" dirty="0"/>
          </a:p>
          <a:p>
            <a:r>
              <a:rPr lang="ru-RU" sz="2800" dirty="0" smtClean="0"/>
              <a:t>2-Зеленое, черное, голубое-в верхнем ряду, желтое и красное в нижнем</a:t>
            </a:r>
            <a:endParaRPr lang="ru-RU" sz="2800" dirty="0"/>
          </a:p>
          <a:p>
            <a:r>
              <a:rPr lang="ru-RU" sz="2800" dirty="0" smtClean="0"/>
              <a:t>3- Красное, черное, голубое-в верхнем </a:t>
            </a:r>
            <a:r>
              <a:rPr lang="ru-RU" sz="2800" dirty="0" err="1" smtClean="0"/>
              <a:t>ряду,желтое</a:t>
            </a:r>
            <a:r>
              <a:rPr lang="ru-RU" sz="2800" dirty="0" smtClean="0"/>
              <a:t> и зеленое в нижнем </a:t>
            </a:r>
          </a:p>
          <a:p>
            <a:r>
              <a:rPr lang="ru-RU" sz="2800" dirty="0" smtClean="0"/>
              <a:t>4-Голубое, черное и красное-в верхнем ряду, желтое и зеленое в нижнем.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60944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197361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1-Франция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Символика-30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4-Голубое, черное и красное-в верхнем ряду, желтое и зеленое в нижнем</a:t>
            </a:r>
          </a:p>
        </p:txBody>
      </p:sp>
    </p:spTree>
    <p:extLst>
      <p:ext uri="{BB962C8B-B14F-4D97-AF65-F5344CB8AC3E}">
        <p14:creationId xmlns:p14="http://schemas.microsoft.com/office/powerpoint/2010/main" val="22751808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Символика-40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Какие континенты символизируют олимпийские кольца, согласно последовательности их расположения?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368029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 -40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92500" lnSpcReduction="20000"/>
          </a:bodyPr>
          <a:lstStyle/>
          <a:p>
            <a:r>
              <a:rPr lang="ru-RU" sz="3900" dirty="0" smtClean="0"/>
              <a:t>1-Европа, Африка, Америка, Азия, Австралия</a:t>
            </a:r>
            <a:endParaRPr lang="ru-RU" sz="3900" dirty="0"/>
          </a:p>
          <a:p>
            <a:r>
              <a:rPr lang="ru-RU" sz="3900" dirty="0" smtClean="0"/>
              <a:t>2-Австралия, Африка, Европа, Америка, Азия</a:t>
            </a:r>
          </a:p>
          <a:p>
            <a:r>
              <a:rPr lang="ru-RU" sz="3900" dirty="0" smtClean="0"/>
              <a:t>3-Америка, Африка, Европа, Азия, Австралия</a:t>
            </a:r>
          </a:p>
          <a:p>
            <a:r>
              <a:rPr lang="ru-RU" sz="3900" dirty="0" smtClean="0"/>
              <a:t>4-Европа, Америка, Африка, Австралия, Азия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50135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Символика-40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1-Европа, Африка, Америка, Азия, Австралия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9216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Символика-50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Как звучит Олимпийский лозунг?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161678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Символика-50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600" dirty="0" smtClean="0"/>
              <a:t>1- «Быстрее, выше, сильнее»</a:t>
            </a:r>
          </a:p>
          <a:p>
            <a:endParaRPr lang="ru-RU" sz="3600" dirty="0"/>
          </a:p>
          <a:p>
            <a:r>
              <a:rPr lang="ru-RU" sz="3600" dirty="0" smtClean="0"/>
              <a:t>2- «В здоровом теле-здоровый дух»</a:t>
            </a:r>
          </a:p>
          <a:p>
            <a:endParaRPr lang="ru-RU" sz="3600" dirty="0"/>
          </a:p>
          <a:p>
            <a:r>
              <a:rPr lang="ru-RU" sz="3600" dirty="0" smtClean="0"/>
              <a:t>3- «Выше, сильнее, Быстрее»</a:t>
            </a:r>
          </a:p>
          <a:p>
            <a:endParaRPr lang="ru-RU" sz="3600" dirty="0"/>
          </a:p>
          <a:p>
            <a:r>
              <a:rPr lang="ru-RU" sz="3600" dirty="0" smtClean="0"/>
              <a:t>4.- «Главное не победа, а участие»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8505599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Символика-50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1- «Быстрее, выше, сильнее»</a:t>
            </a:r>
          </a:p>
          <a:p>
            <a:pPr algn="ctr"/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4104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Россия Олимпийская-10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В каком году Весь мир наблюдал за тем, как Сочи выбрали для проведения зимних Олимпийских игр?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3391372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Олимпийская-10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6347714" cy="4528845"/>
          </a:xfrm>
        </p:spPr>
        <p:txBody>
          <a:bodyPr>
            <a:noAutofit/>
          </a:bodyPr>
          <a:lstStyle/>
          <a:p>
            <a:r>
              <a:rPr lang="ru-RU" sz="3600" dirty="0" smtClean="0"/>
              <a:t>1-В 2007</a:t>
            </a:r>
          </a:p>
          <a:p>
            <a:endParaRPr lang="ru-RU" sz="3600" dirty="0"/>
          </a:p>
          <a:p>
            <a:r>
              <a:rPr lang="ru-RU" sz="3600" dirty="0" smtClean="0"/>
              <a:t>2-В 2006</a:t>
            </a:r>
          </a:p>
          <a:p>
            <a:endParaRPr lang="ru-RU" sz="3600" dirty="0"/>
          </a:p>
          <a:p>
            <a:r>
              <a:rPr lang="ru-RU" sz="3600" dirty="0" smtClean="0"/>
              <a:t>3-В 2008</a:t>
            </a:r>
          </a:p>
          <a:p>
            <a:endParaRPr lang="ru-RU" sz="3600" dirty="0"/>
          </a:p>
          <a:p>
            <a:r>
              <a:rPr lang="ru-RU" sz="3600" dirty="0" smtClean="0"/>
              <a:t>3-В 2009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83614339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Олимпийская-10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1-В 2007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116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-20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/>
          <a:lstStyle/>
          <a:p>
            <a:pPr algn="ctr"/>
            <a:r>
              <a:rPr lang="ru-RU" sz="4000" dirty="0" smtClean="0"/>
              <a:t>Какой зимний вид спорта был впервые включен в программу </a:t>
            </a:r>
            <a:r>
              <a:rPr lang="en-US" sz="4000" dirty="0" smtClean="0"/>
              <a:t>IV</a:t>
            </a:r>
            <a:r>
              <a:rPr lang="ru-RU" sz="4000" dirty="0" smtClean="0"/>
              <a:t> Олимпийских игр?</a:t>
            </a:r>
            <a:endParaRPr lang="ru-RU" sz="40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</a:t>
            </a:r>
            <a:r>
              <a:rPr lang="ru-RU" dirty="0" smtClean="0"/>
              <a:t>Олимпийская-20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В каком году состоялись игры в Москве?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9450203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Олимпийская-20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484784"/>
            <a:ext cx="6347714" cy="4556579"/>
          </a:xfrm>
        </p:spPr>
        <p:txBody>
          <a:bodyPr>
            <a:noAutofit/>
          </a:bodyPr>
          <a:lstStyle/>
          <a:p>
            <a:r>
              <a:rPr lang="ru-RU" sz="3600" dirty="0" smtClean="0"/>
              <a:t>1-В 1998</a:t>
            </a:r>
          </a:p>
          <a:p>
            <a:endParaRPr lang="ru-RU" sz="3600" dirty="0"/>
          </a:p>
          <a:p>
            <a:r>
              <a:rPr lang="ru-RU" sz="3600" dirty="0" smtClean="0"/>
              <a:t>2-В 2012</a:t>
            </a:r>
          </a:p>
          <a:p>
            <a:endParaRPr lang="ru-RU" sz="3600" dirty="0" smtClean="0"/>
          </a:p>
          <a:p>
            <a:r>
              <a:rPr lang="ru-RU" sz="3600" dirty="0" smtClean="0"/>
              <a:t>3-В 2001</a:t>
            </a:r>
          </a:p>
          <a:p>
            <a:endParaRPr lang="ru-RU" sz="3600" dirty="0"/>
          </a:p>
          <a:p>
            <a:r>
              <a:rPr lang="ru-RU" sz="3600" dirty="0" smtClean="0"/>
              <a:t>4-В 1980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865819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Олимпийская-20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4-В 1980</a:t>
            </a:r>
          </a:p>
        </p:txBody>
      </p:sp>
    </p:spTree>
    <p:extLst>
      <p:ext uri="{BB962C8B-B14F-4D97-AF65-F5344CB8AC3E}">
        <p14:creationId xmlns:p14="http://schemas.microsoft.com/office/powerpoint/2010/main" val="237201024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Россия Олимпийская-30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В каком году советские спортсмены впервые приняли участие в Олимпийских играх?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7168323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Олимпийская-30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628800"/>
            <a:ext cx="6347714" cy="4412563"/>
          </a:xfrm>
        </p:spPr>
        <p:txBody>
          <a:bodyPr>
            <a:noAutofit/>
          </a:bodyPr>
          <a:lstStyle/>
          <a:p>
            <a:r>
              <a:rPr lang="ru-RU" sz="3600" dirty="0" smtClean="0"/>
              <a:t>1- В 2012</a:t>
            </a:r>
          </a:p>
          <a:p>
            <a:endParaRPr lang="ru-RU" sz="3600" dirty="0"/>
          </a:p>
          <a:p>
            <a:r>
              <a:rPr lang="ru-RU" sz="3600" dirty="0" smtClean="0"/>
              <a:t>2-В 2001</a:t>
            </a:r>
          </a:p>
          <a:p>
            <a:endParaRPr lang="ru-RU" sz="3600" dirty="0"/>
          </a:p>
          <a:p>
            <a:r>
              <a:rPr lang="ru-RU" sz="3600" dirty="0" smtClean="0"/>
              <a:t>3- В 1990</a:t>
            </a:r>
          </a:p>
          <a:p>
            <a:endParaRPr lang="ru-RU" sz="3600" dirty="0"/>
          </a:p>
          <a:p>
            <a:r>
              <a:rPr lang="ru-RU" sz="3600" dirty="0" smtClean="0"/>
              <a:t>4-В 1952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522957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Олимпийская-30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4-В 1952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529517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</a:t>
            </a:r>
            <a:r>
              <a:rPr lang="ru-RU" dirty="0" smtClean="0"/>
              <a:t>Олимпийская-40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Как выглядит эмблема Национального Олимпийского Комитета России?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7427379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</a:t>
            </a:r>
            <a:r>
              <a:rPr lang="ru-RU" dirty="0" smtClean="0"/>
              <a:t>Олимпийская-40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700808"/>
            <a:ext cx="6347714" cy="4340555"/>
          </a:xfrm>
        </p:spPr>
        <p:txBody>
          <a:bodyPr>
            <a:normAutofit fontScale="85000" lnSpcReduction="20000"/>
          </a:bodyPr>
          <a:lstStyle/>
          <a:p>
            <a:r>
              <a:rPr lang="ru-RU" sz="4200" dirty="0" smtClean="0"/>
              <a:t>1-Пять колец и изображение трехцветного языка пламени</a:t>
            </a:r>
          </a:p>
          <a:p>
            <a:r>
              <a:rPr lang="ru-RU" sz="4200" dirty="0" smtClean="0"/>
              <a:t>2-Пять колец</a:t>
            </a:r>
          </a:p>
          <a:p>
            <a:r>
              <a:rPr lang="ru-RU" sz="4200" dirty="0" smtClean="0"/>
              <a:t>3-Три кольца и изображение </a:t>
            </a:r>
            <a:r>
              <a:rPr lang="ru-RU" sz="4200" dirty="0" err="1" smtClean="0"/>
              <a:t>пятицветного</a:t>
            </a:r>
            <a:r>
              <a:rPr lang="ru-RU" sz="4200" dirty="0" smtClean="0"/>
              <a:t> языка пламени</a:t>
            </a:r>
            <a:endParaRPr lang="ru-RU" sz="4200" dirty="0"/>
          </a:p>
          <a:p>
            <a:r>
              <a:rPr lang="ru-RU" sz="4200" dirty="0" smtClean="0"/>
              <a:t>4-Пять колец и Чебура</a:t>
            </a:r>
            <a:r>
              <a:rPr lang="ru-RU" sz="3600" dirty="0" smtClean="0"/>
              <a:t>шка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0278642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</a:t>
            </a:r>
            <a:r>
              <a:rPr lang="ru-RU" dirty="0" smtClean="0"/>
              <a:t>Олимпийская-40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1-Пять колец и изображение трехцветного языка пламени</a:t>
            </a:r>
          </a:p>
          <a:p>
            <a:pPr algn="ctr"/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4764298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</a:t>
            </a:r>
            <a:r>
              <a:rPr lang="ru-RU" dirty="0" smtClean="0"/>
              <a:t>Олимпийская-50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В каком городе В России проводились </a:t>
            </a:r>
            <a:r>
              <a:rPr lang="en-US" sz="4000" dirty="0" smtClean="0"/>
              <a:t>XXII </a:t>
            </a:r>
            <a:r>
              <a:rPr lang="ru-RU" sz="4000" dirty="0" smtClean="0"/>
              <a:t>летние Олимпийские игры?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16660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История-20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r>
              <a:rPr lang="ru-RU" sz="3600" dirty="0" smtClean="0"/>
              <a:t>1-Хоккей</a:t>
            </a:r>
          </a:p>
          <a:p>
            <a:endParaRPr lang="ru-RU" sz="3600" dirty="0"/>
          </a:p>
          <a:p>
            <a:r>
              <a:rPr lang="ru-RU" sz="3600" dirty="0" smtClean="0"/>
              <a:t>2-Конькобежный спорт</a:t>
            </a:r>
          </a:p>
          <a:p>
            <a:endParaRPr lang="ru-RU" sz="3600" dirty="0"/>
          </a:p>
          <a:p>
            <a:r>
              <a:rPr lang="ru-RU" sz="3600" dirty="0" smtClean="0"/>
              <a:t>3-Фигурное катание</a:t>
            </a:r>
          </a:p>
          <a:p>
            <a:endParaRPr lang="ru-RU" sz="3600" dirty="0"/>
          </a:p>
          <a:p>
            <a:r>
              <a:rPr lang="ru-RU" sz="3600" dirty="0" smtClean="0"/>
              <a:t>4-Горные лыжи</a:t>
            </a:r>
            <a:endParaRPr lang="ru-RU" sz="360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</a:t>
            </a:r>
            <a:r>
              <a:rPr lang="ru-RU" dirty="0" smtClean="0"/>
              <a:t>Олимпийская-50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600" dirty="0" smtClean="0"/>
              <a:t>1- Москва</a:t>
            </a:r>
          </a:p>
          <a:p>
            <a:endParaRPr lang="ru-RU" sz="3600" dirty="0"/>
          </a:p>
          <a:p>
            <a:r>
              <a:rPr lang="ru-RU" sz="3600" dirty="0" smtClean="0"/>
              <a:t>2-Санкт-Петербург</a:t>
            </a:r>
          </a:p>
          <a:p>
            <a:endParaRPr lang="ru-RU" sz="3600" dirty="0"/>
          </a:p>
          <a:p>
            <a:r>
              <a:rPr lang="ru-RU" sz="3600" dirty="0" smtClean="0"/>
              <a:t>3-Краснодар</a:t>
            </a:r>
          </a:p>
          <a:p>
            <a:endParaRPr lang="ru-RU" sz="3600" dirty="0"/>
          </a:p>
          <a:p>
            <a:r>
              <a:rPr lang="ru-RU" sz="3600" dirty="0" smtClean="0"/>
              <a:t>4-Сочи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5718044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Россия </a:t>
            </a:r>
            <a:r>
              <a:rPr lang="ru-RU" dirty="0" smtClean="0"/>
              <a:t>Олимпийская-50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1- Москва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006248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Когда и где?-10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Когда и где были проведены первые Олимпийские игры?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6672980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где?-10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628800"/>
            <a:ext cx="6347714" cy="4412563"/>
          </a:xfrm>
        </p:spPr>
        <p:txBody>
          <a:bodyPr>
            <a:noAutofit/>
          </a:bodyPr>
          <a:lstStyle/>
          <a:p>
            <a:r>
              <a:rPr lang="ru-RU" sz="3600" dirty="0" smtClean="0"/>
              <a:t>1-В 1896, в Афинах</a:t>
            </a:r>
          </a:p>
          <a:p>
            <a:endParaRPr lang="ru-RU" sz="3600" dirty="0"/>
          </a:p>
          <a:p>
            <a:r>
              <a:rPr lang="ru-RU" sz="3600" dirty="0" smtClean="0"/>
              <a:t>2-В 1996, в Барселоне</a:t>
            </a:r>
          </a:p>
          <a:p>
            <a:endParaRPr lang="ru-RU" sz="3600" dirty="0"/>
          </a:p>
          <a:p>
            <a:r>
              <a:rPr lang="ru-RU" sz="3600" dirty="0" smtClean="0"/>
              <a:t>3-В 1980, в Москве</a:t>
            </a:r>
          </a:p>
          <a:p>
            <a:endParaRPr lang="ru-RU" sz="3600" dirty="0"/>
          </a:p>
          <a:p>
            <a:r>
              <a:rPr lang="ru-RU" sz="3600" dirty="0" smtClean="0"/>
              <a:t>4-В 1968, в Мехико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0875153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где?-10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1-В 1896, в Афинах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481413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</a:t>
            </a:r>
            <a:r>
              <a:rPr lang="ru-RU" dirty="0" smtClean="0"/>
              <a:t>?-20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Когда в Олимпийских играх стали принимать участие Женщины?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176995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где?-20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628800"/>
            <a:ext cx="6347714" cy="4412563"/>
          </a:xfrm>
        </p:spPr>
        <p:txBody>
          <a:bodyPr>
            <a:noAutofit/>
          </a:bodyPr>
          <a:lstStyle/>
          <a:p>
            <a:r>
              <a:rPr lang="ru-RU" sz="3600" dirty="0" smtClean="0"/>
              <a:t>1-В 1990</a:t>
            </a:r>
          </a:p>
          <a:p>
            <a:endParaRPr lang="ru-RU" sz="3600" dirty="0"/>
          </a:p>
          <a:p>
            <a:r>
              <a:rPr lang="ru-RU" sz="3600" dirty="0" smtClean="0"/>
              <a:t>2-В1900</a:t>
            </a:r>
          </a:p>
          <a:p>
            <a:endParaRPr lang="ru-RU" sz="3600" dirty="0"/>
          </a:p>
          <a:p>
            <a:r>
              <a:rPr lang="ru-RU" sz="3600" dirty="0" smtClean="0"/>
              <a:t>3-В 2000</a:t>
            </a:r>
          </a:p>
          <a:p>
            <a:endParaRPr lang="ru-RU" sz="3600" dirty="0"/>
          </a:p>
          <a:p>
            <a:r>
              <a:rPr lang="ru-RU" sz="3600" dirty="0" smtClean="0"/>
              <a:t>4-В 2010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138497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где?-20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2-В1900</a:t>
            </a:r>
          </a:p>
          <a:p>
            <a:pPr algn="ctr"/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1282301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</a:t>
            </a:r>
            <a:r>
              <a:rPr lang="ru-RU" dirty="0" smtClean="0"/>
              <a:t>?-30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В каком году и где прошли первые  зимние Олимпийские игры?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9612230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</a:t>
            </a:r>
            <a:r>
              <a:rPr lang="ru-RU" dirty="0" smtClean="0"/>
              <a:t>?-30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628800"/>
            <a:ext cx="6347714" cy="4412563"/>
          </a:xfrm>
        </p:spPr>
        <p:txBody>
          <a:bodyPr>
            <a:noAutofit/>
          </a:bodyPr>
          <a:lstStyle/>
          <a:p>
            <a:r>
              <a:rPr lang="ru-RU" sz="3600" dirty="0" smtClean="0"/>
              <a:t>1-В 1980, в России</a:t>
            </a:r>
          </a:p>
          <a:p>
            <a:endParaRPr lang="ru-RU" sz="3600" dirty="0"/>
          </a:p>
          <a:p>
            <a:r>
              <a:rPr lang="ru-RU" sz="3600" dirty="0" smtClean="0"/>
              <a:t>2-В 1924, во Франции </a:t>
            </a:r>
          </a:p>
          <a:p>
            <a:endParaRPr lang="ru-RU" sz="3600" dirty="0"/>
          </a:p>
          <a:p>
            <a:r>
              <a:rPr lang="ru-RU" sz="3600" dirty="0" smtClean="0"/>
              <a:t>3-В 1972, в Японии</a:t>
            </a:r>
          </a:p>
          <a:p>
            <a:endParaRPr lang="ru-RU" sz="3600" dirty="0"/>
          </a:p>
          <a:p>
            <a:r>
              <a:rPr lang="ru-RU" sz="3600" dirty="0" smtClean="0"/>
              <a:t>4-В 2000, в Австралии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157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История-20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3-Фигурное катание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</a:t>
            </a:r>
            <a:r>
              <a:rPr lang="ru-RU" dirty="0" smtClean="0"/>
              <a:t>?-30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2-В 1924, во Франции </a:t>
            </a:r>
          </a:p>
        </p:txBody>
      </p:sp>
    </p:spTree>
    <p:extLst>
      <p:ext uri="{BB962C8B-B14F-4D97-AF65-F5344CB8AC3E}">
        <p14:creationId xmlns:p14="http://schemas.microsoft.com/office/powerpoint/2010/main" val="15853183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</a:t>
            </a:r>
            <a:r>
              <a:rPr lang="ru-RU" dirty="0" smtClean="0"/>
              <a:t>?-40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30498"/>
            <a:ext cx="8229600" cy="4525963"/>
          </a:xfrm>
        </p:spPr>
        <p:txBody>
          <a:bodyPr/>
          <a:lstStyle/>
          <a:p>
            <a:pPr algn="ctr"/>
            <a:r>
              <a:rPr lang="ru-RU" sz="4000" dirty="0" smtClean="0"/>
              <a:t>В какой стране находится штаб-квартира Международного олимпийского комитета?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8879039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где?-40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556792"/>
            <a:ext cx="6347714" cy="4484571"/>
          </a:xfrm>
        </p:spPr>
        <p:txBody>
          <a:bodyPr>
            <a:noAutofit/>
          </a:bodyPr>
          <a:lstStyle/>
          <a:p>
            <a:r>
              <a:rPr lang="ru-RU" sz="3600" dirty="0" smtClean="0"/>
              <a:t>1-В Швейцарии</a:t>
            </a:r>
          </a:p>
          <a:p>
            <a:endParaRPr lang="ru-RU" sz="3600" dirty="0"/>
          </a:p>
          <a:p>
            <a:r>
              <a:rPr lang="ru-RU" sz="3600" dirty="0" smtClean="0"/>
              <a:t>2-В Бельгии</a:t>
            </a:r>
          </a:p>
          <a:p>
            <a:endParaRPr lang="ru-RU" sz="3600" dirty="0"/>
          </a:p>
          <a:p>
            <a:r>
              <a:rPr lang="ru-RU" sz="3600" dirty="0" smtClean="0"/>
              <a:t>3-В России</a:t>
            </a:r>
          </a:p>
          <a:p>
            <a:endParaRPr lang="ru-RU" sz="3600" dirty="0"/>
          </a:p>
          <a:p>
            <a:r>
              <a:rPr lang="ru-RU" sz="3600" dirty="0" smtClean="0"/>
              <a:t>4-В Японии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5835194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где?-40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1-В Швейцарии</a:t>
            </a:r>
          </a:p>
          <a:p>
            <a:pPr algn="ctr"/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8475226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</a:t>
            </a:r>
            <a:r>
              <a:rPr lang="ru-RU" dirty="0" smtClean="0"/>
              <a:t>?-50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Когда и где проходили последние летние Олимпийские игры?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6927062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</a:t>
            </a:r>
            <a:r>
              <a:rPr lang="ru-RU" dirty="0" smtClean="0"/>
              <a:t>?-50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484784"/>
            <a:ext cx="6347714" cy="4556579"/>
          </a:xfrm>
        </p:spPr>
        <p:txBody>
          <a:bodyPr>
            <a:noAutofit/>
          </a:bodyPr>
          <a:lstStyle/>
          <a:p>
            <a:r>
              <a:rPr lang="ru-RU" sz="3600" dirty="0" smtClean="0"/>
              <a:t>1-В 2000, в Австралии</a:t>
            </a:r>
          </a:p>
          <a:p>
            <a:endParaRPr lang="ru-RU" sz="3600" dirty="0"/>
          </a:p>
          <a:p>
            <a:r>
              <a:rPr lang="ru-RU" sz="3600" dirty="0" smtClean="0"/>
              <a:t>2-В 2006, в Италии</a:t>
            </a:r>
          </a:p>
          <a:p>
            <a:endParaRPr lang="ru-RU" sz="3600" dirty="0"/>
          </a:p>
          <a:p>
            <a:r>
              <a:rPr lang="ru-RU" sz="3600" dirty="0" smtClean="0"/>
              <a:t>3-В 2012, в Англии</a:t>
            </a:r>
          </a:p>
          <a:p>
            <a:endParaRPr lang="ru-RU" sz="3600" dirty="0"/>
          </a:p>
          <a:p>
            <a:r>
              <a:rPr lang="ru-RU" sz="3600" dirty="0" smtClean="0"/>
              <a:t>4-В 1972, в России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3435108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и где</a:t>
            </a:r>
            <a:r>
              <a:rPr lang="ru-RU" dirty="0" smtClean="0"/>
              <a:t>?-50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332037"/>
            <a:ext cx="8229600" cy="4525963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3-В 2012, в Англии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351882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8800" dirty="0" smtClean="0">
                <a:solidFill>
                  <a:schemeClr val="accent5"/>
                </a:solidFill>
              </a:rPr>
              <a:t>Молодцы!!!</a:t>
            </a:r>
            <a:endParaRPr lang="ru-RU" sz="8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268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История-30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В какое время года проводились Олимпийские игры в Древней Греции?</a:t>
            </a:r>
            <a:endParaRPr lang="ru-RU" sz="4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История-30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56792"/>
            <a:ext cx="8229600" cy="4469345"/>
          </a:xfrm>
        </p:spPr>
        <p:txBody>
          <a:bodyPr/>
          <a:lstStyle/>
          <a:p>
            <a:r>
              <a:rPr lang="ru-RU" sz="3600" dirty="0" smtClean="0"/>
              <a:t>1-Между жатвой и сбором винограда</a:t>
            </a:r>
            <a:endParaRPr lang="ru-RU" sz="3600" dirty="0"/>
          </a:p>
          <a:p>
            <a:r>
              <a:rPr lang="ru-RU" sz="3600" dirty="0" smtClean="0"/>
              <a:t>2-Между посевом и всходами урожая</a:t>
            </a:r>
            <a:endParaRPr lang="ru-RU" sz="3600" dirty="0"/>
          </a:p>
          <a:p>
            <a:r>
              <a:rPr lang="ru-RU" sz="3600" dirty="0" smtClean="0"/>
              <a:t>3- Между посевом и сбором урожая</a:t>
            </a:r>
            <a:endParaRPr lang="ru-RU" sz="3600" dirty="0"/>
          </a:p>
          <a:p>
            <a:r>
              <a:rPr lang="ru-RU" sz="3600" dirty="0" smtClean="0"/>
              <a:t>4-Между всходами и сбором винограда</a:t>
            </a:r>
            <a:endParaRPr lang="ru-RU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340</TotalTime>
  <Words>870</Words>
  <Application>Microsoft Office PowerPoint</Application>
  <PresentationFormat>Экран (4:3)</PresentationFormat>
  <Paragraphs>290</Paragraphs>
  <Slides>77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78" baseType="lpstr">
      <vt:lpstr>Грань</vt:lpstr>
      <vt:lpstr>         ОЛИМПИЙСКИЕ ИГРЫ        </vt:lpstr>
      <vt:lpstr>История-10</vt:lpstr>
      <vt:lpstr>История-10</vt:lpstr>
      <vt:lpstr>История-10</vt:lpstr>
      <vt:lpstr>История -20</vt:lpstr>
      <vt:lpstr>История-20</vt:lpstr>
      <vt:lpstr>История-20</vt:lpstr>
      <vt:lpstr>История-30</vt:lpstr>
      <vt:lpstr>История-30</vt:lpstr>
      <vt:lpstr>История-30</vt:lpstr>
      <vt:lpstr>История-40</vt:lpstr>
      <vt:lpstr>История-40</vt:lpstr>
      <vt:lpstr>История-40</vt:lpstr>
      <vt:lpstr>История-50</vt:lpstr>
      <vt:lpstr>История-50</vt:lpstr>
      <vt:lpstr>История-50</vt:lpstr>
      <vt:lpstr>Имена-10</vt:lpstr>
      <vt:lpstr>Имена-10</vt:lpstr>
      <vt:lpstr>Имена-10</vt:lpstr>
      <vt:lpstr>Имена-20</vt:lpstr>
      <vt:lpstr>Имена-20</vt:lpstr>
      <vt:lpstr>Имена-20</vt:lpstr>
      <vt:lpstr>Имена-30</vt:lpstr>
      <vt:lpstr>Имена-30</vt:lpstr>
      <vt:lpstr>Имена-30</vt:lpstr>
      <vt:lpstr>Имена-40</vt:lpstr>
      <vt:lpstr>Имена-40</vt:lpstr>
      <vt:lpstr>Имена-40</vt:lpstr>
      <vt:lpstr>Имена-50</vt:lpstr>
      <vt:lpstr>Имена-50</vt:lpstr>
      <vt:lpstr>Имена-50</vt:lpstr>
      <vt:lpstr>Символика-10</vt:lpstr>
      <vt:lpstr>Символика-10</vt:lpstr>
      <vt:lpstr>Символика -10</vt:lpstr>
      <vt:lpstr>Символика- 20</vt:lpstr>
      <vt:lpstr>Символика-20</vt:lpstr>
      <vt:lpstr>Символика-20</vt:lpstr>
      <vt:lpstr>Символика-30</vt:lpstr>
      <vt:lpstr>Символика-30</vt:lpstr>
      <vt:lpstr>Символика-30</vt:lpstr>
      <vt:lpstr>Символика-40</vt:lpstr>
      <vt:lpstr>Символика -40</vt:lpstr>
      <vt:lpstr>Символика-40</vt:lpstr>
      <vt:lpstr>Символика-50</vt:lpstr>
      <vt:lpstr>Символика-50</vt:lpstr>
      <vt:lpstr>Символика-50</vt:lpstr>
      <vt:lpstr>Россия Олимпийская-10</vt:lpstr>
      <vt:lpstr>Россия Олимпийская-10</vt:lpstr>
      <vt:lpstr>Россия Олимпийская-10</vt:lpstr>
      <vt:lpstr>Россия Олимпийская-20</vt:lpstr>
      <vt:lpstr>Россия Олимпийская-20</vt:lpstr>
      <vt:lpstr>Россия Олимпийская-20</vt:lpstr>
      <vt:lpstr>Россия Олимпийская-30</vt:lpstr>
      <vt:lpstr>Россия Олимпийская-30</vt:lpstr>
      <vt:lpstr>Россия Олимпийская-30</vt:lpstr>
      <vt:lpstr>Россия Олимпийская-40</vt:lpstr>
      <vt:lpstr>Россия Олимпийская-40</vt:lpstr>
      <vt:lpstr>Россия Олимпийская-40</vt:lpstr>
      <vt:lpstr>Россия Олимпийская-50</vt:lpstr>
      <vt:lpstr>Россия Олимпийская-50</vt:lpstr>
      <vt:lpstr>Россия Олимпийская-50</vt:lpstr>
      <vt:lpstr>Когда и где?-10</vt:lpstr>
      <vt:lpstr>Когда и где?-10</vt:lpstr>
      <vt:lpstr>Когда и где?-10</vt:lpstr>
      <vt:lpstr>Когда и где?-20</vt:lpstr>
      <vt:lpstr>Когда и где?-20</vt:lpstr>
      <vt:lpstr>Когда и где?-20</vt:lpstr>
      <vt:lpstr>Когда и где?-30</vt:lpstr>
      <vt:lpstr>Когда и где?-30</vt:lpstr>
      <vt:lpstr>Когда и где?-30</vt:lpstr>
      <vt:lpstr>Когда и где?-40</vt:lpstr>
      <vt:lpstr>Когда и где?-40</vt:lpstr>
      <vt:lpstr>Когда и где?-40</vt:lpstr>
      <vt:lpstr>Когда и где?-50</vt:lpstr>
      <vt:lpstr>Когда и где?-50</vt:lpstr>
      <vt:lpstr>Когда и где?-50</vt:lpstr>
      <vt:lpstr>Презентация PowerPoint</vt:lpstr>
    </vt:vector>
  </TitlesOfParts>
  <Company>zz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Олимпиада 2014</dc:title>
  <dc:creator>zz</dc:creator>
  <cp:lastModifiedBy>Пользователь</cp:lastModifiedBy>
  <cp:revision>31</cp:revision>
  <dcterms:created xsi:type="dcterms:W3CDTF">2011-12-27T02:06:54Z</dcterms:created>
  <dcterms:modified xsi:type="dcterms:W3CDTF">2022-09-23T20:32:51Z</dcterms:modified>
</cp:coreProperties>
</file>