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CFFAC05-9E8F-477D-801E-CA617FB12940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6AD08A6-CDFE-4D37-9157-407F49674BC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22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23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24.xml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4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15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16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1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18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19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20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21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/>
              <a:t>ГДЕ ЛОГИКА?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и</a:t>
            </a:r>
            <a:r>
              <a:rPr lang="ru-RU" sz="4400" dirty="0" smtClean="0"/>
              <a:t>гра по страноведению</a:t>
            </a:r>
            <a:endParaRPr lang="ru-RU" sz="4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4139952" y="450912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61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3" y="1650111"/>
            <a:ext cx="4078717" cy="33630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520" y="288032"/>
            <a:ext cx="3995936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35" y="3373363"/>
            <a:ext cx="4008421" cy="3151981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3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8640"/>
            <a:ext cx="3393768" cy="34563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981450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717032"/>
            <a:ext cx="4872326" cy="2880320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7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6632"/>
            <a:ext cx="4128459" cy="30963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3888432" cy="3888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284984"/>
            <a:ext cx="4160207" cy="3456384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5286"/>
            <a:ext cx="4475673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98" y="3553554"/>
            <a:ext cx="3610227" cy="3259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99" y="27017"/>
            <a:ext cx="3610226" cy="3473991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5856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9"/>
            <a:ext cx="8640960" cy="576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7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784976" cy="5176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01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624"/>
            <a:ext cx="7488832" cy="6072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2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633"/>
            <a:ext cx="7773079" cy="5832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8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208912" cy="5522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0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9726"/>
            <a:ext cx="3648075" cy="31432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91004"/>
            <a:ext cx="3672408" cy="3450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50" y="1700808"/>
            <a:ext cx="3811341" cy="3168352"/>
          </a:xfrm>
          <a:prstGeom prst="rect">
            <a:avLst/>
          </a:prstGeom>
        </p:spPr>
      </p:pic>
      <p:sp>
        <p:nvSpPr>
          <p:cNvPr id="2" name="Овальная выноска 1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3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44624"/>
            <a:ext cx="7968885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0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624"/>
            <a:ext cx="8645229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0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6632"/>
            <a:ext cx="8756173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лево 10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4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3" y="116632"/>
            <a:ext cx="8868353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9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04" y="116632"/>
            <a:ext cx="7752636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08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67400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1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5400" b="1" dirty="0" smtClean="0">
                <a:latin typeface="+mj-lt"/>
              </a:rPr>
              <a:t>СПАСИБО  ЗА ИГРУ</a:t>
            </a:r>
            <a:endParaRPr lang="ru-RU" sz="5400" b="1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32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624"/>
            <a:ext cx="3672408" cy="34951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3629768" cy="3672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96394"/>
            <a:ext cx="3663894" cy="3144974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12976"/>
            <a:ext cx="3764525" cy="3501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838" y="476672"/>
            <a:ext cx="4647650" cy="273630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4272114" cy="3494534"/>
          </a:xfrm>
        </p:spPr>
      </p:pic>
      <p:sp>
        <p:nvSpPr>
          <p:cNvPr id="8" name="Овальная выноска 7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38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62270"/>
            <a:ext cx="4377874" cy="345110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4624"/>
            <a:ext cx="4377874" cy="3247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960440" cy="3908329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65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3764153" cy="34335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476672"/>
            <a:ext cx="4554595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66082"/>
            <a:ext cx="4392488" cy="2987254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59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875" y="3474567"/>
            <a:ext cx="3533573" cy="333880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467" y="44624"/>
            <a:ext cx="3513981" cy="3340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57396"/>
            <a:ext cx="4572000" cy="4254500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7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3631402"/>
            <a:ext cx="3924434" cy="318197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72857"/>
            <a:ext cx="3960440" cy="3500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4320480" cy="3925231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8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16" y="991270"/>
            <a:ext cx="3960216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4625"/>
            <a:ext cx="3239804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419549"/>
            <a:ext cx="3239804" cy="3393827"/>
          </a:xfrm>
          <a:prstGeom prst="rect">
            <a:avLst/>
          </a:prstGeom>
        </p:spPr>
      </p:pic>
      <p:sp>
        <p:nvSpPr>
          <p:cNvPr id="7" name="Овальная выноска 6">
            <a:hlinkClick r:id="rId5" action="ppaction://hlinksldjump"/>
          </p:cNvPr>
          <p:cNvSpPr/>
          <p:nvPr/>
        </p:nvSpPr>
        <p:spPr>
          <a:xfrm>
            <a:off x="297250" y="5984704"/>
            <a:ext cx="914400" cy="612648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>
            <a:off x="1561422" y="6048712"/>
            <a:ext cx="978408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6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</TotalTime>
  <Words>9</Words>
  <Application>Microsoft Office PowerPoint</Application>
  <PresentationFormat>Экран (4:3)</PresentationFormat>
  <Paragraphs>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ГДЕ ЛОГИКА?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ЛОГИКА?</dc:title>
  <dc:creator>ДиректорССОШ№2</dc:creator>
  <cp:lastModifiedBy>ДиректорССОШ№2</cp:lastModifiedBy>
  <cp:revision>9</cp:revision>
  <dcterms:created xsi:type="dcterms:W3CDTF">2016-12-14T05:09:31Z</dcterms:created>
  <dcterms:modified xsi:type="dcterms:W3CDTF">2016-12-15T08:07:31Z</dcterms:modified>
</cp:coreProperties>
</file>