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23.09.2022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23.09.2022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23.09.2022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23.09.2022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23.09.2022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23.09.2022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alpha val="24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23.09.2022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2"/>
          <p:cNvSpPr txBox="1">
            <a:spLocks/>
          </p:cNvSpPr>
          <p:nvPr/>
        </p:nvSpPr>
        <p:spPr>
          <a:xfrm>
            <a:off x="5431904" y="4869160"/>
            <a:ext cx="3497956" cy="1818137"/>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The project was created by </a:t>
            </a:r>
            <a:endParaRPr lang="ru-RU" dirty="0" smtClean="0"/>
          </a:p>
          <a:p>
            <a:pPr marL="0" indent="0">
              <a:buNone/>
            </a:pPr>
            <a:r>
              <a:rPr lang="en-US" sz="3100" dirty="0" smtClean="0"/>
              <a:t>the student of the 6</a:t>
            </a:r>
            <a:r>
              <a:rPr lang="en-US" sz="3100" baseline="30000" dirty="0" smtClean="0"/>
              <a:t>th</a:t>
            </a:r>
            <a:r>
              <a:rPr lang="en-US" sz="3100" dirty="0" smtClean="0"/>
              <a:t> form B </a:t>
            </a:r>
          </a:p>
          <a:p>
            <a:pPr marL="0" indent="0">
              <a:buNone/>
            </a:pPr>
            <a:r>
              <a:rPr lang="en-US" sz="3100" dirty="0" smtClean="0"/>
              <a:t>school 42 </a:t>
            </a:r>
          </a:p>
          <a:p>
            <a:pPr marL="0" indent="0">
              <a:buNone/>
            </a:pPr>
            <a:r>
              <a:rPr lang="en-US" sz="3100" dirty="0" smtClean="0"/>
              <a:t>Komsomolsk-on-Amur </a:t>
            </a:r>
          </a:p>
          <a:p>
            <a:pPr marL="0" indent="0">
              <a:buNone/>
            </a:pPr>
            <a:r>
              <a:rPr lang="en-US" sz="3100" dirty="0" err="1" smtClean="0"/>
              <a:t>Artem</a:t>
            </a:r>
            <a:r>
              <a:rPr lang="en-US" sz="3100" dirty="0" smtClean="0"/>
              <a:t> </a:t>
            </a:r>
            <a:r>
              <a:rPr lang="en-US" sz="3100" dirty="0" err="1" smtClean="0"/>
              <a:t>Inyashkin</a:t>
            </a:r>
            <a:endParaRPr lang="en-US" sz="3100" dirty="0" smtClean="0"/>
          </a:p>
          <a:p>
            <a:pPr marL="0" indent="0">
              <a:buNone/>
            </a:pPr>
            <a:r>
              <a:rPr lang="en-US" sz="3100" dirty="0" smtClean="0"/>
              <a:t>Teacher: S.V. </a:t>
            </a:r>
            <a:r>
              <a:rPr lang="en-US" sz="3100" dirty="0" err="1" smtClean="0"/>
              <a:t>Andreeva</a:t>
            </a:r>
            <a:endParaRPr lang="ru-RU" sz="3100" dirty="0" smtClean="0"/>
          </a:p>
          <a:p>
            <a:pPr marL="0" indent="0">
              <a:buNone/>
            </a:pPr>
            <a:endParaRPr lang="ru-RU" dirty="0"/>
          </a:p>
        </p:txBody>
      </p:sp>
      <p:sp>
        <p:nvSpPr>
          <p:cNvPr id="4" name="Прямоугольник 3"/>
          <p:cNvSpPr/>
          <p:nvPr/>
        </p:nvSpPr>
        <p:spPr>
          <a:xfrm>
            <a:off x="42280" y="3789040"/>
            <a:ext cx="9426264" cy="3416320"/>
          </a:xfrm>
          <a:prstGeom prst="rect">
            <a:avLst/>
          </a:prstGeom>
          <a:noFill/>
        </p:spPr>
        <p:txBody>
          <a:bodyPr wrap="square" lIns="91440" tIns="45720" rIns="91440" bIns="45720">
            <a:prstTxWarp prst="textArchUp">
              <a:avLst>
                <a:gd name="adj" fmla="val 1082888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Advertising </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on </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topic </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“My favourite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Sports </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club"</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2383049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00430" y="0"/>
            <a:ext cx="5643570" cy="6858000"/>
          </a:xfrm>
        </p:spPr>
        <p:style>
          <a:lnRef idx="1">
            <a:schemeClr val="accent4"/>
          </a:lnRef>
          <a:fillRef idx="3">
            <a:schemeClr val="accent4"/>
          </a:fillRef>
          <a:effectRef idx="2">
            <a:schemeClr val="accent4"/>
          </a:effectRef>
          <a:fontRef idx="minor">
            <a:schemeClr val="lt1"/>
          </a:fontRef>
        </p:style>
        <p:txBody>
          <a:bodyPr>
            <a:normAutofit fontScale="90000"/>
          </a:bodyPr>
          <a:lstStyle/>
          <a:p>
            <a:r>
              <a:rPr lang="en-US" sz="3200" b="1" dirty="0" smtClean="0">
                <a:solidFill>
                  <a:schemeClr val="tx1"/>
                </a:solidFill>
                <a:effectLst>
                  <a:outerShdw blurRad="60007" dist="200025" dir="15000000" sy="30000" kx="-1800000" algn="bl" rotWithShape="0">
                    <a:prstClr val="black">
                      <a:alpha val="32000"/>
                    </a:prstClr>
                  </a:outerShdw>
                </a:effectLst>
              </a:rPr>
              <a:t>Are you tired of sitting at home, watching TV and playing </a:t>
            </a:r>
            <a:br>
              <a:rPr lang="en-US" sz="3200" b="1" dirty="0" smtClean="0">
                <a:solidFill>
                  <a:schemeClr val="tx1"/>
                </a:solidFill>
                <a:effectLst>
                  <a:outerShdw blurRad="60007" dist="200025" dir="15000000" sy="30000" kx="-1800000" algn="bl" rotWithShape="0">
                    <a:prstClr val="black">
                      <a:alpha val="32000"/>
                    </a:prstClr>
                  </a:outerShdw>
                </a:effectLst>
              </a:rPr>
            </a:br>
            <a:r>
              <a:rPr lang="en-US" sz="3200" b="1" dirty="0" smtClean="0">
                <a:solidFill>
                  <a:schemeClr val="tx1"/>
                </a:solidFill>
                <a:effectLst>
                  <a:outerShdw blurRad="60007" dist="200025" dir="15000000" sy="30000" kx="-1800000" algn="bl" rotWithShape="0">
                    <a:prstClr val="black">
                      <a:alpha val="32000"/>
                    </a:prstClr>
                  </a:outerShdw>
                </a:effectLst>
              </a:rPr>
              <a:t>computer games?</a:t>
            </a:r>
            <a:r>
              <a:rPr lang="ru-RU" sz="3200" b="1" dirty="0" smtClean="0">
                <a:solidFill>
                  <a:schemeClr val="tx1"/>
                </a:solidFill>
                <a:effectLst>
                  <a:outerShdw blurRad="60007" dist="200025" dir="15000000" sy="30000" kx="-1800000" algn="bl" rotWithShape="0">
                    <a:prstClr val="black">
                      <a:alpha val="32000"/>
                    </a:prstClr>
                  </a:outerShdw>
                </a:effectLst>
              </a:rPr>
              <a:t/>
            </a:r>
            <a:br>
              <a:rPr lang="ru-RU" sz="3200" b="1" dirty="0" smtClean="0">
                <a:solidFill>
                  <a:schemeClr val="tx1"/>
                </a:solidFill>
                <a:effectLst>
                  <a:outerShdw blurRad="60007" dist="200025" dir="15000000" sy="30000" kx="-1800000" algn="bl" rotWithShape="0">
                    <a:prstClr val="black">
                      <a:alpha val="32000"/>
                    </a:prstClr>
                  </a:outerShdw>
                </a:effectLst>
              </a:rPr>
            </a:br>
            <a:r>
              <a:rPr lang="en-US" sz="3200" b="1" dirty="0" smtClean="0">
                <a:solidFill>
                  <a:schemeClr val="tx1"/>
                </a:solidFill>
                <a:effectLst>
                  <a:outerShdw blurRad="60007" dist="200025" dir="15000000" sy="30000" kx="-1800000" algn="bl" rotWithShape="0">
                    <a:prstClr val="black">
                      <a:alpha val="32000"/>
                    </a:prstClr>
                  </a:outerShdw>
                </a:effectLst>
              </a:rPr>
              <a:t> Do you </a:t>
            </a:r>
            <a:r>
              <a:rPr lang="en-US" sz="2800" b="1" dirty="0" smtClean="0">
                <a:solidFill>
                  <a:schemeClr val="tx1"/>
                </a:solidFill>
                <a:effectLst>
                  <a:outerShdw blurRad="60007" dist="200025" dir="15000000" sy="30000" kx="-1800000" algn="bl" rotWithShape="0">
                    <a:prstClr val="black">
                      <a:alpha val="32000"/>
                    </a:prstClr>
                  </a:outerShdw>
                </a:effectLst>
              </a:rPr>
              <a:t>want to find new friends, make your health better and one day </a:t>
            </a:r>
            <a:br>
              <a:rPr lang="en-US" sz="2800" b="1" dirty="0" smtClean="0">
                <a:solidFill>
                  <a:schemeClr val="tx1"/>
                </a:solidFill>
                <a:effectLst>
                  <a:outerShdw blurRad="60007" dist="200025" dir="15000000" sy="30000" kx="-1800000" algn="bl" rotWithShape="0">
                    <a:prstClr val="black">
                      <a:alpha val="32000"/>
                    </a:prstClr>
                  </a:outerShdw>
                </a:effectLst>
              </a:rPr>
            </a:br>
            <a:r>
              <a:rPr lang="en-US" sz="2800" b="1" dirty="0" smtClean="0">
                <a:solidFill>
                  <a:schemeClr val="tx1"/>
                </a:solidFill>
                <a:effectLst>
                  <a:outerShdw blurRad="60007" dist="200025" dir="15000000" sy="30000" kx="-1800000" algn="bl" rotWithShape="0">
                    <a:prstClr val="black">
                      <a:alpha val="32000"/>
                    </a:prstClr>
                  </a:outerShdw>
                </a:effectLst>
              </a:rPr>
              <a:t>become a champion? </a:t>
            </a:r>
            <a:r>
              <a:rPr lang="ru-RU" sz="2800" dirty="0" smtClean="0">
                <a:solidFill>
                  <a:schemeClr val="accent6"/>
                </a:solidFill>
                <a:effectLst>
                  <a:outerShdw blurRad="60007" dist="200025" dir="15000000" sy="30000" kx="-1800000" algn="bl" rotWithShape="0">
                    <a:prstClr val="black">
                      <a:alpha val="32000"/>
                    </a:prstClr>
                  </a:outerShdw>
                </a:effectLst>
              </a:rPr>
              <a:t/>
            </a:r>
            <a:br>
              <a:rPr lang="ru-RU" sz="2800" dirty="0" smtClean="0">
                <a:solidFill>
                  <a:schemeClr val="accent6"/>
                </a:solidFill>
                <a:effectLst>
                  <a:outerShdw blurRad="60007" dist="200025" dir="15000000" sy="30000" kx="-1800000" algn="bl" rotWithShape="0">
                    <a:prstClr val="black">
                      <a:alpha val="32000"/>
                    </a:prstClr>
                  </a:outerShdw>
                </a:effectLst>
              </a:rPr>
            </a:br>
            <a:r>
              <a:rPr lang="en-US" sz="3600" b="1" u="sng" dirty="0" smtClean="0">
                <a:solidFill>
                  <a:schemeClr val="tx1"/>
                </a:solidFill>
                <a:effectLst>
                  <a:outerShdw blurRad="60007" dist="200025" dir="15000000" sy="30000" kx="-1800000" algn="bl" rotWithShape="0">
                    <a:prstClr val="black">
                      <a:alpha val="32000"/>
                    </a:prstClr>
                  </a:outerShdw>
                </a:effectLst>
              </a:rPr>
              <a:t>Come to our tennis club</a:t>
            </a:r>
            <a:r>
              <a:rPr lang="ru-RU" sz="3600" b="1" u="sng" dirty="0" smtClean="0">
                <a:solidFill>
                  <a:schemeClr val="tx1"/>
                </a:solidFill>
                <a:effectLst>
                  <a:outerShdw blurRad="60007" dist="200025" dir="15000000" sy="30000" kx="-1800000" algn="bl" rotWithShape="0">
                    <a:prstClr val="black">
                      <a:alpha val="32000"/>
                    </a:prstClr>
                  </a:outerShdw>
                </a:effectLst>
              </a:rPr>
              <a:t>!</a:t>
            </a:r>
            <a:r>
              <a:rPr lang="ru-RU" sz="2800" dirty="0" smtClean="0">
                <a:solidFill>
                  <a:schemeClr val="accent6"/>
                </a:solidFill>
                <a:effectLst>
                  <a:outerShdw blurRad="60007" dist="200025" dir="15000000" sy="30000" kx="-1800000" algn="bl" rotWithShape="0">
                    <a:prstClr val="black">
                      <a:alpha val="32000"/>
                    </a:prstClr>
                  </a:outerShdw>
                </a:effectLst>
              </a:rPr>
              <a:t/>
            </a:r>
            <a:br>
              <a:rPr lang="ru-RU" sz="2800" dirty="0" smtClean="0">
                <a:solidFill>
                  <a:schemeClr val="accent6"/>
                </a:solidFill>
                <a:effectLst>
                  <a:outerShdw blurRad="60007" dist="200025" dir="15000000" sy="30000" kx="-1800000" algn="bl" rotWithShape="0">
                    <a:prstClr val="black">
                      <a:alpha val="32000"/>
                    </a:prstClr>
                  </a:outerShdw>
                </a:effectLst>
              </a:rPr>
            </a:br>
            <a:r>
              <a:rPr lang="en-US" sz="2800" b="1" dirty="0" smtClean="0">
                <a:solidFill>
                  <a:schemeClr val="accent6"/>
                </a:solidFill>
                <a:effectLst>
                  <a:outerShdw blurRad="60007" dist="200025" dir="15000000" sy="30000" kx="-1800000" algn="bl" rotWithShape="0">
                    <a:prstClr val="black">
                      <a:alpha val="32000"/>
                    </a:prstClr>
                  </a:outerShdw>
                </a:effectLst>
              </a:rPr>
              <a:t> </a:t>
            </a:r>
            <a:r>
              <a:rPr lang="en-US" sz="2800" b="1" dirty="0" smtClean="0">
                <a:solidFill>
                  <a:schemeClr val="tx1"/>
                </a:solidFill>
                <a:effectLst>
                  <a:outerShdw blurRad="60007" dist="200025" dir="15000000" sy="30000" kx="-1800000" algn="bl" rotWithShape="0">
                    <a:prstClr val="black">
                      <a:alpha val="32000"/>
                    </a:prstClr>
                  </a:outerShdw>
                </a:effectLst>
              </a:rPr>
              <a:t>We have new equipment, modern tennis court, experienced coaches.</a:t>
            </a:r>
            <a:r>
              <a:rPr lang="ru-RU" sz="2800" b="1" dirty="0" smtClean="0">
                <a:solidFill>
                  <a:schemeClr val="tx1"/>
                </a:solidFill>
                <a:effectLst>
                  <a:outerShdw blurRad="60007" dist="200025" dir="15000000" sy="30000" kx="-1800000" algn="bl" rotWithShape="0">
                    <a:prstClr val="black">
                      <a:alpha val="32000"/>
                    </a:prstClr>
                  </a:outerShdw>
                </a:effectLst>
              </a:rPr>
              <a:t/>
            </a:r>
            <a:br>
              <a:rPr lang="ru-RU" sz="2800" b="1" dirty="0" smtClean="0">
                <a:solidFill>
                  <a:schemeClr val="tx1"/>
                </a:solidFill>
                <a:effectLst>
                  <a:outerShdw blurRad="60007" dist="200025" dir="15000000" sy="30000" kx="-1800000" algn="bl" rotWithShape="0">
                    <a:prstClr val="black">
                      <a:alpha val="32000"/>
                    </a:prstClr>
                  </a:outerShdw>
                </a:effectLst>
              </a:rPr>
            </a:br>
            <a:r>
              <a:rPr lang="en-US" sz="2800" b="1" dirty="0" smtClean="0">
                <a:solidFill>
                  <a:schemeClr val="tx1"/>
                </a:solidFill>
                <a:effectLst>
                  <a:outerShdw blurRad="60007" dist="200025" dir="15000000" sy="30000" kx="-1800000" algn="bl" rotWithShape="0">
                    <a:prstClr val="black">
                      <a:alpha val="32000"/>
                    </a:prstClr>
                  </a:outerShdw>
                </a:effectLst>
              </a:rPr>
              <a:t> Our school takes part in the city competitions every year </a:t>
            </a:r>
            <a:br>
              <a:rPr lang="en-US" sz="2800" b="1" dirty="0" smtClean="0">
                <a:solidFill>
                  <a:schemeClr val="tx1"/>
                </a:solidFill>
                <a:effectLst>
                  <a:outerShdw blurRad="60007" dist="200025" dir="15000000" sy="30000" kx="-1800000" algn="bl" rotWithShape="0">
                    <a:prstClr val="black">
                      <a:alpha val="32000"/>
                    </a:prstClr>
                  </a:outerShdw>
                </a:effectLst>
              </a:rPr>
            </a:br>
            <a:r>
              <a:rPr lang="en-US" sz="2800" b="1" dirty="0" smtClean="0">
                <a:solidFill>
                  <a:schemeClr val="tx1"/>
                </a:solidFill>
                <a:effectLst>
                  <a:outerShdw blurRad="60007" dist="200025" dir="15000000" sy="30000" kx="-1800000" algn="bl" rotWithShape="0">
                    <a:prstClr val="black">
                      <a:alpha val="32000"/>
                    </a:prstClr>
                  </a:outerShdw>
                </a:effectLst>
              </a:rPr>
              <a:t>and wins prizes.</a:t>
            </a:r>
            <a:r>
              <a:rPr lang="ru-RU" sz="2800" dirty="0" smtClean="0">
                <a:solidFill>
                  <a:schemeClr val="accent6"/>
                </a:solidFill>
                <a:effectLst>
                  <a:outerShdw blurRad="60007" dist="200025" dir="15000000" sy="30000" kx="-1800000" algn="bl" rotWithShape="0">
                    <a:prstClr val="black">
                      <a:alpha val="32000"/>
                    </a:prstClr>
                  </a:outerShdw>
                </a:effectLst>
              </a:rPr>
              <a:t/>
            </a:r>
            <a:br>
              <a:rPr lang="ru-RU" sz="2800" dirty="0" smtClean="0">
                <a:solidFill>
                  <a:schemeClr val="accent6"/>
                </a:solidFill>
                <a:effectLst>
                  <a:outerShdw blurRad="60007" dist="200025" dir="15000000" sy="30000" kx="-1800000" algn="bl" rotWithShape="0">
                    <a:prstClr val="black">
                      <a:alpha val="32000"/>
                    </a:prstClr>
                  </a:outerShdw>
                </a:effectLst>
              </a:rPr>
            </a:br>
            <a:r>
              <a:rPr lang="en-US" b="1" u="sng" dirty="0" smtClean="0">
                <a:solidFill>
                  <a:schemeClr val="tx1"/>
                </a:solidFill>
                <a:effectLst>
                  <a:outerShdw blurRad="60007" dist="200025" dir="15000000" sy="30000" kx="-1800000" algn="bl" rotWithShape="0">
                    <a:prstClr val="black">
                      <a:alpha val="32000"/>
                    </a:prstClr>
                  </a:outerShdw>
                </a:effectLst>
              </a:rPr>
              <a:t>Welcome to our club! </a:t>
            </a:r>
            <a:r>
              <a:rPr lang="ru-RU" sz="2800" u="sng" dirty="0" smtClean="0">
                <a:solidFill>
                  <a:schemeClr val="accent6"/>
                </a:solidFill>
                <a:effectLst>
                  <a:outerShdw blurRad="60007" dist="200025" dir="15000000" sy="30000" kx="-1800000" algn="bl" rotWithShape="0">
                    <a:prstClr val="black">
                      <a:alpha val="32000"/>
                    </a:prstClr>
                  </a:outerShdw>
                </a:effectLst>
              </a:rPr>
              <a:t/>
            </a:r>
            <a:br>
              <a:rPr lang="ru-RU" sz="2800" u="sng" dirty="0" smtClean="0">
                <a:solidFill>
                  <a:schemeClr val="accent6"/>
                </a:solidFill>
                <a:effectLst>
                  <a:outerShdw blurRad="60007" dist="200025" dir="15000000" sy="30000" kx="-1800000" algn="bl" rotWithShape="0">
                    <a:prstClr val="black">
                      <a:alpha val="32000"/>
                    </a:prstClr>
                  </a:outerShdw>
                </a:effectLst>
              </a:rPr>
            </a:br>
            <a:r>
              <a:rPr lang="en-US" sz="4000" b="1" i="1" u="sng" dirty="0" smtClean="0">
                <a:solidFill>
                  <a:schemeClr val="tx1"/>
                </a:solidFill>
                <a:effectLst>
                  <a:outerShdw blurRad="60007" dist="200025" dir="15000000" sy="30000" kx="-1800000" algn="bl" rotWithShape="0">
                    <a:prstClr val="black">
                      <a:alpha val="32000"/>
                    </a:prstClr>
                  </a:outerShdw>
                </a:effectLst>
              </a:rPr>
              <a:t>timetable</a:t>
            </a:r>
            <a:r>
              <a:rPr lang="ru-RU" sz="4000" b="1" dirty="0" smtClean="0">
                <a:solidFill>
                  <a:schemeClr val="tx1"/>
                </a:solidFill>
                <a:effectLst>
                  <a:outerShdw blurRad="60007" dist="200025" dir="15000000" sy="30000" kx="-1800000" algn="bl" rotWithShape="0">
                    <a:prstClr val="black">
                      <a:alpha val="32000"/>
                    </a:prstClr>
                  </a:outerShdw>
                </a:effectLst>
              </a:rPr>
              <a:t>:</a:t>
            </a:r>
            <a:r>
              <a:rPr lang="ru-RU" sz="2800" b="1" dirty="0" smtClean="0">
                <a:solidFill>
                  <a:schemeClr val="accent6"/>
                </a:solidFill>
                <a:effectLst>
                  <a:outerShdw blurRad="60007" dist="200025" dir="15000000" sy="30000" kx="-1800000" algn="bl" rotWithShape="0">
                    <a:prstClr val="black">
                      <a:alpha val="32000"/>
                    </a:prstClr>
                  </a:outerShdw>
                </a:effectLst>
              </a:rPr>
              <a:t/>
            </a:r>
            <a:br>
              <a:rPr lang="ru-RU" sz="2800" b="1" dirty="0" smtClean="0">
                <a:solidFill>
                  <a:schemeClr val="accent6"/>
                </a:solidFill>
                <a:effectLst>
                  <a:outerShdw blurRad="60007" dist="200025" dir="15000000" sy="30000" kx="-1800000" algn="bl" rotWithShape="0">
                    <a:prstClr val="black">
                      <a:alpha val="32000"/>
                    </a:prstClr>
                  </a:outerShdw>
                </a:effectLst>
              </a:rPr>
            </a:br>
            <a:r>
              <a:rPr lang="en-US" sz="2800" b="1" dirty="0" smtClean="0">
                <a:solidFill>
                  <a:schemeClr val="tx1"/>
                </a:solidFill>
                <a:effectLst>
                  <a:outerShdw blurRad="60007" dist="200025" dir="15000000" sy="30000" kx="-1800000" algn="bl" rotWithShape="0">
                    <a:prstClr val="black">
                      <a:alpha val="32000"/>
                    </a:prstClr>
                  </a:outerShdw>
                </a:effectLst>
              </a:rPr>
              <a:t>Monday - at </a:t>
            </a:r>
            <a:r>
              <a:rPr lang="ru-RU" sz="2800" b="1" dirty="0" smtClean="0">
                <a:solidFill>
                  <a:schemeClr val="tx1"/>
                </a:solidFill>
                <a:effectLst>
                  <a:outerShdw blurRad="60007" dist="200025" dir="15000000" sy="30000" kx="-1800000" algn="bl" rotWithShape="0">
                    <a:prstClr val="black">
                      <a:alpha val="32000"/>
                    </a:prstClr>
                  </a:outerShdw>
                </a:effectLst>
              </a:rPr>
              <a:t>3</a:t>
            </a:r>
            <a:r>
              <a:rPr lang="en-US" sz="2800" b="1" dirty="0" smtClean="0">
                <a:solidFill>
                  <a:schemeClr val="tx1"/>
                </a:solidFill>
                <a:effectLst>
                  <a:outerShdw blurRad="60007" dist="200025" dir="15000000" sy="30000" kx="-1800000" algn="bl" rotWithShape="0">
                    <a:prstClr val="black">
                      <a:alpha val="32000"/>
                    </a:prstClr>
                  </a:outerShdw>
                </a:effectLst>
              </a:rPr>
              <a:t> pm.</a:t>
            </a:r>
            <a:r>
              <a:rPr lang="ru-RU" sz="2800" b="1" dirty="0" smtClean="0">
                <a:solidFill>
                  <a:schemeClr val="tx1"/>
                </a:solidFill>
                <a:effectLst>
                  <a:outerShdw blurRad="60007" dist="200025" dir="15000000" sy="30000" kx="-1800000" algn="bl" rotWithShape="0">
                    <a:prstClr val="black">
                      <a:alpha val="32000"/>
                    </a:prstClr>
                  </a:outerShdw>
                </a:effectLst>
              </a:rPr>
              <a:t/>
            </a:r>
            <a:br>
              <a:rPr lang="ru-RU" sz="2800" b="1" dirty="0" smtClean="0">
                <a:solidFill>
                  <a:schemeClr val="tx1"/>
                </a:solidFill>
                <a:effectLst>
                  <a:outerShdw blurRad="60007" dist="200025" dir="15000000" sy="30000" kx="-1800000" algn="bl" rotWithShape="0">
                    <a:prstClr val="black">
                      <a:alpha val="32000"/>
                    </a:prstClr>
                  </a:outerShdw>
                </a:effectLst>
              </a:rPr>
            </a:br>
            <a:r>
              <a:rPr lang="en-US" sz="2800" b="1" dirty="0" smtClean="0">
                <a:solidFill>
                  <a:schemeClr val="tx1"/>
                </a:solidFill>
                <a:effectLst>
                  <a:outerShdw blurRad="60007" dist="200025" dir="15000000" sy="30000" kx="-1800000" algn="bl" rotWithShape="0">
                    <a:prstClr val="black">
                      <a:alpha val="32000"/>
                    </a:prstClr>
                  </a:outerShdw>
                </a:effectLst>
              </a:rPr>
              <a:t>Thursday - at </a:t>
            </a:r>
            <a:r>
              <a:rPr lang="ru-RU" sz="2800" b="1" dirty="0" smtClean="0">
                <a:solidFill>
                  <a:schemeClr val="tx1"/>
                </a:solidFill>
                <a:effectLst>
                  <a:outerShdw blurRad="60007" dist="200025" dir="15000000" sy="30000" kx="-1800000" algn="bl" rotWithShape="0">
                    <a:prstClr val="black">
                      <a:alpha val="32000"/>
                    </a:prstClr>
                  </a:outerShdw>
                </a:effectLst>
              </a:rPr>
              <a:t>5</a:t>
            </a:r>
            <a:r>
              <a:rPr lang="en-US" sz="2800" b="1" dirty="0" smtClean="0">
                <a:solidFill>
                  <a:schemeClr val="tx1"/>
                </a:solidFill>
                <a:effectLst>
                  <a:outerShdw blurRad="60007" dist="200025" dir="15000000" sy="30000" kx="-1800000" algn="bl" rotWithShape="0">
                    <a:prstClr val="black">
                      <a:alpha val="32000"/>
                    </a:prstClr>
                  </a:outerShdw>
                </a:effectLst>
              </a:rPr>
              <a:t> pm.</a:t>
            </a:r>
            <a:endParaRPr lang="ru-RU" sz="2800" b="1" dirty="0">
              <a:solidFill>
                <a:schemeClr val="tx1"/>
              </a:solidFill>
              <a:effectLst>
                <a:outerShdw blurRad="60007" dist="200025" dir="15000000" sy="30000" kx="-1800000" algn="bl" rotWithShape="0">
                  <a:prstClr val="black">
                    <a:alpha val="32000"/>
                  </a:prstClr>
                </a:outerShdw>
              </a:effectLst>
            </a:endParaRPr>
          </a:p>
        </p:txBody>
      </p:sp>
      <p:sp>
        <p:nvSpPr>
          <p:cNvPr id="5" name="Содержимое 4"/>
          <p:cNvSpPr>
            <a:spLocks noGrp="1"/>
          </p:cNvSpPr>
          <p:nvPr>
            <p:ph idx="1"/>
          </p:nvPr>
        </p:nvSpPr>
        <p:spPr>
          <a:xfrm flipV="1">
            <a:off x="-45719" y="6812280"/>
            <a:ext cx="45719" cy="45719"/>
          </a:xfrm>
        </p:spPr>
        <p:txBody>
          <a:bodyPr>
            <a:normAutofit fontScale="25000" lnSpcReduction="20000"/>
          </a:bodyPr>
          <a:lstStyle/>
          <a:p>
            <a:pPr>
              <a:buNone/>
            </a:pPr>
            <a:r>
              <a:rPr lang="ru-RU" dirty="0" smtClean="0"/>
              <a:t>   </a:t>
            </a:r>
            <a:endParaRPr lang="ru-RU" dirty="0"/>
          </a:p>
        </p:txBody>
      </p:sp>
      <p:pic>
        <p:nvPicPr>
          <p:cNvPr id="10" name="Рисунок 9" descr="tenis_1l.jpg"/>
          <p:cNvPicPr>
            <a:picLocks noChangeAspect="1"/>
          </p:cNvPicPr>
          <p:nvPr/>
        </p:nvPicPr>
        <p:blipFill>
          <a:blip r:embed="rId2"/>
          <a:stretch>
            <a:fillRect/>
          </a:stretch>
        </p:blipFill>
        <p:spPr>
          <a:xfrm>
            <a:off x="0" y="0"/>
            <a:ext cx="3500430" cy="3643314"/>
          </a:xfrm>
          <a:prstGeom prst="rect">
            <a:avLst/>
          </a:prstGeom>
        </p:spPr>
      </p:pic>
      <p:pic>
        <p:nvPicPr>
          <p:cNvPr id="11" name="Рисунок 10" descr="04 (1).jpg"/>
          <p:cNvPicPr>
            <a:picLocks noChangeAspect="1"/>
          </p:cNvPicPr>
          <p:nvPr/>
        </p:nvPicPr>
        <p:blipFill>
          <a:blip r:embed="rId3"/>
          <a:stretch>
            <a:fillRect/>
          </a:stretch>
        </p:blipFill>
        <p:spPr>
          <a:xfrm>
            <a:off x="0" y="3643314"/>
            <a:ext cx="3500430" cy="3214686"/>
          </a:xfrm>
          <a:prstGeom prst="rect">
            <a:avLst/>
          </a:prstGeom>
        </p:spPr>
      </p:pic>
    </p:spTree>
    <p:extLst>
      <p:ext uri="{BB962C8B-B14F-4D97-AF65-F5344CB8AC3E}">
        <p14:creationId xmlns:p14="http://schemas.microsoft.com/office/powerpoint/2010/main" val="4079159662"/>
      </p:ext>
    </p:extLst>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Words>
  <Application>Microsoft Office PowerPoint</Application>
  <PresentationFormat>Экран (4:3)</PresentationFormat>
  <Paragraphs>12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Are you tired of sitting at home, watching TV and playing  computer games?  Do you want to find new friends, make your health better and one day  become a champion?  Come to our tennis club!  We have new equipment, modern tennis court, experienced coaches.  Our school takes part in the city competitions every year  and wins prizes. Welcome to our club!  timetable: Monday - at 3 pm. Thursday - at 5 pm.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cp:revision>
  <dcterms:created xsi:type="dcterms:W3CDTF">2022-09-23T09:53:52Z</dcterms:created>
  <dcterms:modified xsi:type="dcterms:W3CDTF">2022-09-23T09:56:22Z</dcterms:modified>
</cp:coreProperties>
</file>