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1" r:id="rId5"/>
    <p:sldId id="272" r:id="rId6"/>
    <p:sldId id="276" r:id="rId7"/>
    <p:sldId id="274" r:id="rId8"/>
    <p:sldId id="258" r:id="rId9"/>
    <p:sldId id="278" r:id="rId10"/>
    <p:sldId id="279" r:id="rId11"/>
    <p:sldId id="260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0"/>
    <p:restoredTop sz="85932" autoAdjust="0"/>
  </p:normalViewPr>
  <p:slideViewPr>
    <p:cSldViewPr>
      <p:cViewPr>
        <p:scale>
          <a:sx n="104" d="100"/>
          <a:sy n="104" d="100"/>
        </p:scale>
        <p:origin x="-118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FFC97-9079-4BFB-9C49-4CA601FA48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4D34FE-C00D-4A6D-A9F4-736F9D5079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0"/>
            <a:ext cx="2057400" cy="5592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33400"/>
            <a:ext cx="6019800" cy="5592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F3295E-1DC7-4402-8EE7-6E4688FE7B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F15B44-3C83-45B7-B926-5A9C02D725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9D2FC2-8455-40E5-BBC1-3663046A8B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481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981200"/>
            <a:ext cx="38481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C0555B-1775-42CA-B01E-7438C34D91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037554-A515-49F6-97A4-45C3F32650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166C59-AD81-41AA-91B7-8B2721A29B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3E432-B841-45A3-B712-E98FCEE073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9652B4-E8FF-4EA8-A574-790201201E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380DD-34DE-4B9A-9421-9C62FA8090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33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848600" cy="414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55640BD-66BE-4EA4-9B2A-4CBE3A58E5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714348" y="1285861"/>
            <a:ext cx="7715304" cy="785818"/>
          </a:xfrm>
        </p:spPr>
        <p:txBody>
          <a:bodyPr/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МБДОУ № 21 «Детский сад «Золотой ключик»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1000100" y="2214554"/>
            <a:ext cx="7500990" cy="642942"/>
          </a:xfrm>
        </p:spPr>
        <p:txBody>
          <a:bodyPr/>
          <a:lstStyle/>
          <a:p>
            <a:r>
              <a:rPr lang="ru-RU" b="1" i="1" dirty="0" smtClean="0"/>
              <a:t>«Домашний театр – это интересно…»</a:t>
            </a:r>
            <a:endParaRPr lang="ru-RU" b="1" i="1" dirty="0"/>
          </a:p>
        </p:txBody>
      </p:sp>
      <p:sp>
        <p:nvSpPr>
          <p:cNvPr id="2" name="TextBox 1"/>
          <p:cNvSpPr txBox="1"/>
          <p:nvPr/>
        </p:nvSpPr>
        <p:spPr>
          <a:xfrm>
            <a:off x="5643570" y="4500570"/>
            <a:ext cx="21431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Воспитатели: </a:t>
            </a:r>
          </a:p>
          <a:p>
            <a:pPr algn="r"/>
            <a:r>
              <a:rPr lang="ru-RU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Андронникова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Л.И.</a:t>
            </a:r>
          </a:p>
          <a:p>
            <a:pPr algn="r"/>
            <a:r>
              <a:rPr lang="ru-RU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Халюзова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Л. В</a:t>
            </a:r>
            <a:r>
              <a:rPr lang="ru-RU" dirty="0" smtClean="0">
                <a:solidFill>
                  <a:srgbClr val="7030A0"/>
                </a:solidFill>
              </a:rPr>
              <a:t>.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5" name="Рисунок 14" descr="http://integration21.ru/wp-content/uploads/2018/11/mask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85852" y="2786058"/>
            <a:ext cx="3786214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681154"/>
          </a:xfrm>
        </p:spPr>
        <p:txBody>
          <a:bodyPr/>
          <a:lstStyle/>
          <a:p>
            <a:r>
              <a:rPr lang="ru-RU" dirty="0" smtClean="0"/>
              <a:t>Это интересно!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Уважаемые родители предлагаем Вам изготовить своими руками, </a:t>
            </a:r>
            <a:br>
              <a:rPr lang="ru-RU" sz="1800" dirty="0" smtClean="0"/>
            </a:br>
            <a:r>
              <a:rPr lang="ru-RU" sz="1800" dirty="0" smtClean="0"/>
              <a:t>вместе с детьми другие виды театра, это не займет много времени и средств!</a:t>
            </a:r>
            <a:br>
              <a:rPr lang="ru-RU" sz="1800" dirty="0" smtClean="0"/>
            </a:br>
            <a:endParaRPr lang="ru-RU" dirty="0"/>
          </a:p>
        </p:txBody>
      </p:sp>
      <p:pic>
        <p:nvPicPr>
          <p:cNvPr id="3" name="Рисунок 2" descr="C:\Users\User\Desktop\detsad-1435725-1525517248стаканчик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75465">
            <a:off x="167154" y="2071269"/>
            <a:ext cx="300039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00034" y="4643446"/>
            <a:ext cx="2489784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1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i="1" u="sng" dirty="0" smtClean="0">
                <a:solidFill>
                  <a:srgbClr val="0000FF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Баночный театр</a:t>
            </a:r>
            <a:r>
              <a:rPr kumimoji="0" lang="ru-RU" sz="1400" b="0" i="1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rgbClr val="339933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Нужно: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solidFill>
                  <a:srgbClr val="339933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9933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ластиковые баночки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9933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и любые картинки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" name="Рисунок 4" descr="C:\Users\User\Desktop\detsad-82414-1403787441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7554" y="1785926"/>
            <a:ext cx="315817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286116" y="3929066"/>
            <a:ext cx="264320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0" i="1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Театр на пробках</a:t>
            </a:r>
            <a:r>
              <a:rPr kumimoji="0" lang="ru-RU" sz="1400" b="0" i="1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rgbClr val="339933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Нужно: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9933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пластмассовые пробки,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9933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любые картинки,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9933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большая картинка для декорации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" name="Рисунок 6" descr="C:\Users\User\Desktop\hello_html_m4fe9e6b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11762">
            <a:off x="5946987" y="4045547"/>
            <a:ext cx="2782748" cy="208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6572264" y="1928802"/>
            <a:ext cx="2571736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0" i="1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Театр на дисках</a:t>
            </a:r>
            <a:r>
              <a:rPr kumimoji="0" lang="ru-RU" sz="1400" b="0" i="1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rgbClr val="339933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Нужно: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solidFill>
                  <a:srgbClr val="339933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9933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спользованные компьютерные диски,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solidFill>
                  <a:srgbClr val="339933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9933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зображения героев сказок,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9933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прищепки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9" name="Рисунок 8" descr="http://integration21.ru/wp-content/uploads/2018/11/mask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35023">
            <a:off x="8125351" y="76855"/>
            <a:ext cx="932132" cy="1028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внимание!!!</a:t>
            </a:r>
            <a:endParaRPr lang="ru-RU" dirty="0"/>
          </a:p>
        </p:txBody>
      </p:sp>
      <p:pic>
        <p:nvPicPr>
          <p:cNvPr id="5" name="Рисунок 4" descr="https://xn----8sbckwmuet2af4dwe.xn--p1ai/wp-content/uploads/2017/05/23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6512" y="2857496"/>
            <a:ext cx="214314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596" y="2428868"/>
            <a:ext cx="5978560" cy="2795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Введите в мир театра малыша,</a:t>
            </a:r>
          </a:p>
          <a:p>
            <a:pPr marL="0" marR="0" lvl="0" indent="2286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он узнает, как сказка хороша,</a:t>
            </a:r>
          </a:p>
          <a:p>
            <a:pPr marL="0" marR="0" lvl="0" indent="2286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Проникнется и мудростью, и добротой,</a:t>
            </a:r>
          </a:p>
          <a:p>
            <a:pPr marL="0" marR="0" lvl="0" indent="2286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с чувством сказочным пойдет</a:t>
            </a:r>
          </a:p>
          <a:p>
            <a:pPr marL="0" marR="0" lvl="0" indent="2286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 жизненной тропой.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http://integration21.ru/wp-content/uploads/2018/11/mask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35023">
            <a:off x="729425" y="648336"/>
            <a:ext cx="932132" cy="1028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362564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571504"/>
          </a:xfrm>
        </p:spPr>
        <p:txBody>
          <a:bodyPr/>
          <a:lstStyle/>
          <a:p>
            <a:pPr algn="r" eaLnBrk="1" hangingPunct="1"/>
            <a:r>
              <a:rPr lang="ru-RU" sz="2400" dirty="0" smtClean="0"/>
              <a:t>        </a:t>
            </a:r>
            <a:r>
              <a:rPr lang="ru-RU" sz="2400" b="1" i="1" dirty="0" smtClean="0"/>
              <a:t>Зима – лучшее время для поделок с детьми! </a:t>
            </a:r>
            <a:br>
              <a:rPr lang="ru-RU" sz="2400" b="1" i="1" dirty="0" smtClean="0"/>
            </a:br>
            <a:endParaRPr lang="ru-RU" sz="1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034" y="1071546"/>
            <a:ext cx="8215370" cy="5054617"/>
          </a:xfrm>
        </p:spPr>
        <p:txBody>
          <a:bodyPr/>
          <a:lstStyle/>
          <a:p>
            <a:pPr algn="just">
              <a:buNone/>
            </a:pPr>
            <a:r>
              <a:rPr lang="ru-RU" sz="1800" dirty="0" smtClean="0"/>
              <a:t>                   Мы расскажем вам, как сделать замечательный домашний      кукольный театр из коробки своими руками. </a:t>
            </a:r>
          </a:p>
          <a:p>
            <a:pPr algn="just">
              <a:buNone/>
            </a:pPr>
            <a:r>
              <a:rPr lang="ru-RU" sz="1800" dirty="0" smtClean="0"/>
              <a:t>     </a:t>
            </a:r>
          </a:p>
          <a:p>
            <a:pPr algn="just">
              <a:buNone/>
            </a:pPr>
            <a:r>
              <a:rPr lang="ru-RU" sz="1800" dirty="0" smtClean="0"/>
              <a:t> Эта оригинальная развивающая игрушка обязательно понравится</a:t>
            </a:r>
          </a:p>
          <a:p>
            <a:pPr algn="just">
              <a:buNone/>
            </a:pPr>
            <a:r>
              <a:rPr lang="ru-RU" sz="1800" dirty="0" smtClean="0"/>
              <a:t>любому ребенку. Что особенно важно, играть в нее полезно, ведь ролевые</a:t>
            </a:r>
          </a:p>
          <a:p>
            <a:pPr algn="just">
              <a:buNone/>
            </a:pPr>
            <a:r>
              <a:rPr lang="ru-RU" sz="1800" dirty="0" smtClean="0"/>
              <a:t>представления «подкармливают» мозг.</a:t>
            </a:r>
          </a:p>
          <a:p>
            <a:pPr algn="just">
              <a:buNone/>
            </a:pPr>
            <a:r>
              <a:rPr lang="ru-RU" sz="1800" dirty="0" smtClean="0"/>
              <a:t>    Наша поделка будет довольно простой,</a:t>
            </a:r>
          </a:p>
          <a:p>
            <a:pPr algn="just">
              <a:buNone/>
            </a:pPr>
            <a:r>
              <a:rPr lang="ru-RU" sz="1800" dirty="0" smtClean="0"/>
              <a:t> вы справитесь с ее изготовлением</a:t>
            </a:r>
          </a:p>
          <a:p>
            <a:pPr algn="just">
              <a:buNone/>
            </a:pPr>
            <a:r>
              <a:rPr lang="ru-RU" sz="1800" dirty="0" smtClean="0"/>
              <a:t> буквально за полчаса.</a:t>
            </a:r>
          </a:p>
          <a:p>
            <a:pPr algn="just">
              <a:buNone/>
            </a:pPr>
            <a:r>
              <a:rPr lang="ru-RU" sz="1800" dirty="0" smtClean="0"/>
              <a:t>    Конечно, делать ее лучше вместе с</a:t>
            </a:r>
          </a:p>
          <a:p>
            <a:pPr algn="just">
              <a:buNone/>
            </a:pPr>
            <a:r>
              <a:rPr lang="ru-RU" sz="1800" dirty="0" smtClean="0"/>
              <a:t>  ребенком – он как минимум поможет вам</a:t>
            </a:r>
          </a:p>
          <a:p>
            <a:pPr algn="just">
              <a:buNone/>
            </a:pPr>
            <a:r>
              <a:rPr lang="ru-RU" sz="1800" dirty="0" smtClean="0"/>
              <a:t>  подобрать картинки.</a:t>
            </a:r>
          </a:p>
          <a:p>
            <a:pPr algn="just">
              <a:buNone/>
            </a:pPr>
            <a:r>
              <a:rPr lang="ru-RU" sz="1800" dirty="0" smtClean="0"/>
              <a:t>    Немного времени – и вы уже будете </a:t>
            </a:r>
          </a:p>
          <a:p>
            <a:pPr algn="just">
              <a:buNone/>
            </a:pPr>
            <a:r>
              <a:rPr lang="ru-RU" sz="1800" dirty="0" smtClean="0"/>
              <a:t>  вместе играть в домашний мини-театр!</a:t>
            </a:r>
          </a:p>
          <a:p>
            <a:pPr algn="just">
              <a:buNone/>
            </a:pPr>
            <a:endParaRPr lang="ru-RU" sz="1800" dirty="0">
              <a:solidFill>
                <a:srgbClr val="7030A0"/>
              </a:solidFill>
            </a:endParaRPr>
          </a:p>
        </p:txBody>
      </p:sp>
      <p:pic>
        <p:nvPicPr>
          <p:cNvPr id="8" name="Рисунок 7" descr="https://lh6.googleusercontent.com/proxy/sWKuj0nNn1rRP6gXDtqmLDsI_VJ7JqGRgAbNuMKNhHeQGdjjZ4KyU53Mo_eRh9ItuCsbrWEKTcr8zMtdeTJlc0ItKzIO3QJFqHWiTJnMnfnaWwh6IpUAHuwyOXuhHF05SLFNd-08LwipKpE=s0-d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86380" y="2857496"/>
            <a:ext cx="3117554" cy="2766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ntegration21.ru/wp-content/uploads/2018/11/mask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882030">
            <a:off x="578813" y="587002"/>
            <a:ext cx="928694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533400"/>
            <a:ext cx="7429552" cy="609584"/>
          </a:xfrm>
        </p:spPr>
        <p:txBody>
          <a:bodyPr/>
          <a:lstStyle/>
          <a:p>
            <a:r>
              <a:rPr lang="ru-RU" sz="3600" b="1" dirty="0" smtClean="0"/>
              <a:t>Что нам понадобится?</a:t>
            </a:r>
            <a:endParaRPr lang="ru-RU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14348" y="1785927"/>
            <a:ext cx="80724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latin typeface="Times New Roman"/>
              <a:cs typeface="Times New Roman"/>
            </a:endParaRPr>
          </a:p>
          <a:p>
            <a:r>
              <a:rPr lang="ru-RU" sz="2000" b="1" dirty="0" smtClean="0">
                <a:latin typeface="Times New Roman"/>
                <a:cs typeface="Times New Roman"/>
              </a:rPr>
              <a:t>  </a:t>
            </a:r>
            <a:endParaRPr lang="ru-RU" sz="2000" b="1" dirty="0"/>
          </a:p>
        </p:txBody>
      </p:sp>
      <p:pic>
        <p:nvPicPr>
          <p:cNvPr id="14" name="Рисунок 13" descr="C:\Users\User\Desktop\Новая папка - театр\20211123_101907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85918" y="3214687"/>
            <a:ext cx="6143668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Содержимое 14"/>
          <p:cNvSpPr>
            <a:spLocks noGrp="1"/>
          </p:cNvSpPr>
          <p:nvPr>
            <p:ph idx="1"/>
          </p:nvPr>
        </p:nvSpPr>
        <p:spPr>
          <a:xfrm>
            <a:off x="428596" y="1214422"/>
            <a:ext cx="8001056" cy="1714512"/>
          </a:xfrm>
        </p:spPr>
        <p:txBody>
          <a:bodyPr/>
          <a:lstStyle/>
          <a:p>
            <a:r>
              <a:rPr lang="ru-RU" sz="1800" b="1" dirty="0" smtClean="0">
                <a:latin typeface="Times New Roman"/>
                <a:cs typeface="Times New Roman"/>
              </a:rPr>
              <a:t>картонная коробка любого размера; </a:t>
            </a:r>
          </a:p>
          <a:p>
            <a:r>
              <a:rPr lang="ru-RU" sz="1800" b="1" dirty="0" smtClean="0">
                <a:latin typeface="Times New Roman"/>
                <a:cs typeface="Times New Roman"/>
              </a:rPr>
              <a:t>кулинарные шпажки;</a:t>
            </a:r>
          </a:p>
          <a:p>
            <a:pPr lvl="0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светодиодная гирлянда небольшого размера (по необходимости);</a:t>
            </a:r>
          </a:p>
          <a:p>
            <a:pPr lvl="0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небольшие бусины с крупным отверстием;</a:t>
            </a:r>
          </a:p>
          <a:p>
            <a:pPr lvl="0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цветная бумага, фетр, клей, ножницы или канцелярский нож;</a:t>
            </a:r>
          </a:p>
          <a:p>
            <a:pPr lvl="0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небольшие изображения любимых сказочных героев.</a:t>
            </a:r>
          </a:p>
          <a:p>
            <a:pPr>
              <a:buNone/>
            </a:pPr>
            <a:endParaRPr lang="ru-RU" sz="2000" b="1" dirty="0" smtClean="0">
              <a:latin typeface="Times New Roman"/>
              <a:cs typeface="Times New Roman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16" name="Рисунок 15" descr="http://integration21.ru/wp-content/uploads/2018/11/mask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00958" y="642918"/>
            <a:ext cx="1103348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78940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752460"/>
          </a:xfrm>
        </p:spPr>
        <p:txBody>
          <a:bodyPr/>
          <a:lstStyle/>
          <a:p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Как сделать?</a:t>
            </a:r>
            <a:br>
              <a:rPr lang="ru-RU" sz="3600" b="1" dirty="0" smtClean="0"/>
            </a:b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2910" y="2000240"/>
            <a:ext cx="7848600" cy="2357454"/>
          </a:xfrm>
        </p:spPr>
        <p:txBody>
          <a:bodyPr/>
          <a:lstStyle/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Лучше всего взять вытянутую и невысокую коробку. Если такой 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нет, берите любую (обувная отлично подойдет). 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• Переднюю грань коробки уберите полностью.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• Заднюю вырежьте так, 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чтобы по краям осталось 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примерно по 2-3 см.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• Сверху через равные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промежутки сделайте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надрезы с помощью 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канцелярского ножа.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http://integration21.ru/wp-content/uploads/2018/11/mask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10" y="571480"/>
            <a:ext cx="1285884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phonoteka.org/uploads/posts/2021-05/1621900076_24-phonoteka_org-p-teatralnie-foni-dlya-prezentatsii-v-dou-24.pn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43372" y="3357562"/>
            <a:ext cx="4388506" cy="2501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116425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Новая папка - театр\Screenshot_20211123-163206_Gallery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8143932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integration21.ru/wp-content/uploads/2018/11/mask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35023">
            <a:off x="7970089" y="5506119"/>
            <a:ext cx="932132" cy="1028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Новая папка - театр\20211123_10301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7"/>
            <a:ext cx="8358246" cy="55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integration21.ru/wp-content/uploads/2018/11/mask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35023">
            <a:off x="7970089" y="5506119"/>
            <a:ext cx="932132" cy="1028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2609848"/>
          </a:xfrm>
        </p:spPr>
        <p:txBody>
          <a:bodyPr/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Из отрезанных частей коробок сделайте небольшой поддон. В нем нужно проделать точно такие же отверстия. В них мы вставляем кулинарные шпажки (можно заменить палочками для суши или туго скрученными (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газетными трубочками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). На конце каждой шпажки поместите бусинку и закрепите ее клеем, если это необходимо.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Так перемещать кукол будет удобнее</a:t>
            </a:r>
            <a:r>
              <a:rPr lang="ru-RU" sz="2000" dirty="0" smtClean="0"/>
              <a:t>.</a:t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3" name="Рисунок 2" descr="C:\Users\User\Desktop\Новая папка - театр\20211123_103319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214546" y="2571744"/>
            <a:ext cx="5933001" cy="3214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integration21.ru/wp-content/uploads/2018/11/mask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694016">
            <a:off x="853483" y="4480439"/>
            <a:ext cx="1103348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466840"/>
          </a:xfrm>
        </p:spPr>
        <p:txBody>
          <a:bodyPr/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На шпажки нужно прикрепить картинки. Если у вас нет готовых изображений, просто нарисуйте их: пингвины, снеговики, дед мороз – любые герои, которые понадобятся вам для сказки и театрального представления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dirty="0" smtClean="0"/>
              <a:t>Крышку от коробки</a:t>
            </a:r>
          </a:p>
          <a:p>
            <a:pPr>
              <a:buNone/>
            </a:pPr>
            <a:r>
              <a:rPr lang="ru-RU" sz="1800" dirty="0" smtClean="0"/>
              <a:t> используйте для </a:t>
            </a:r>
          </a:p>
          <a:p>
            <a:pPr>
              <a:buNone/>
            </a:pPr>
            <a:r>
              <a:rPr lang="ru-RU" sz="1800" dirty="0" smtClean="0"/>
              <a:t>оформления сказки </a:t>
            </a:r>
          </a:p>
          <a:p>
            <a:pPr>
              <a:buNone/>
            </a:pPr>
            <a:r>
              <a:rPr lang="ru-RU" sz="1800" dirty="0" smtClean="0"/>
              <a:t>(декораций)</a:t>
            </a:r>
            <a:endParaRPr lang="ru-RU" sz="1800" dirty="0"/>
          </a:p>
        </p:txBody>
      </p:sp>
      <p:pic>
        <p:nvPicPr>
          <p:cNvPr id="8" name="Рисунок 7" descr="C:\Users\User\Desktop\Новая папка - театр\20211123_125316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7554" y="1928802"/>
            <a:ext cx="5214974" cy="3925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integration21.ru/wp-content/uploads/2018/11/mask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254633">
            <a:off x="897356" y="4414151"/>
            <a:ext cx="1285884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009785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237566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237566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28604"/>
            <a:ext cx="8215370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 descr="http://integration21.ru/wp-content/uploads/2018/11/mask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35023">
            <a:off x="7970089" y="5506119"/>
            <a:ext cx="932132" cy="1028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0069046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 Them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5A867B"/>
        </a:dk2>
        <a:lt2>
          <a:srgbClr val="B7D760"/>
        </a:lt2>
        <a:accent1>
          <a:srgbClr val="F1F3CF"/>
        </a:accent1>
        <a:accent2>
          <a:srgbClr val="E9CC7A"/>
        </a:accent2>
        <a:accent3>
          <a:srgbClr val="FFFFFF"/>
        </a:accent3>
        <a:accent4>
          <a:srgbClr val="000000"/>
        </a:accent4>
        <a:accent5>
          <a:srgbClr val="F7F8E4"/>
        </a:accent5>
        <a:accent6>
          <a:srgbClr val="D3B96E"/>
        </a:accent6>
        <a:hlink>
          <a:srgbClr val="D1B4C8"/>
        </a:hlink>
        <a:folHlink>
          <a:srgbClr val="96C8D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10069046</Template>
  <TotalTime>585</TotalTime>
  <Words>343</Words>
  <Application>Microsoft Office PowerPoint</Application>
  <PresentationFormat>Экран (4:3)</PresentationFormat>
  <Paragraphs>70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10069046</vt:lpstr>
      <vt:lpstr> МБДОУ № 21 «Детский сад «Золотой ключик» </vt:lpstr>
      <vt:lpstr>        Зима – лучшее время для поделок с детьми!  </vt:lpstr>
      <vt:lpstr>Что нам понадобится?</vt:lpstr>
      <vt:lpstr> Как сделать? </vt:lpstr>
      <vt:lpstr>Презентация PowerPoint</vt:lpstr>
      <vt:lpstr>Презентация PowerPoint</vt:lpstr>
      <vt:lpstr>   Из отрезанных частей коробок сделайте небольшой поддон. В нем нужно проделать точно такие же отверстия. В них мы вставляем кулинарные шпажки (можно заменить палочками для суши или туго скрученными (газетными трубочками). На конце каждой шпажки поместите бусинку и закрепите ее клеем, если это необходимо.  Так перемещать кукол будет удобнее. </vt:lpstr>
      <vt:lpstr> На шпажки нужно прикрепить картинки. Если у вас нет готовых изображений, просто нарисуйте их: пингвины, снеговики, дед мороз – любые герои, которые понадобятся вам для сказки и театрального представления  </vt:lpstr>
      <vt:lpstr>Презентация PowerPoint</vt:lpstr>
      <vt:lpstr>Это интересно! Уважаемые родители предлагаем Вам изготовить своими руками,  вместе с детьми другие виды театра, это не займет много времени и средств! </vt:lpstr>
      <vt:lpstr>Спасибо за внимание!!!</vt:lpstr>
    </vt:vector>
  </TitlesOfParts>
  <Company>URTISI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Админ</cp:lastModifiedBy>
  <cp:revision>64</cp:revision>
  <dcterms:created xsi:type="dcterms:W3CDTF">2011-08-18T13:52:20Z</dcterms:created>
  <dcterms:modified xsi:type="dcterms:W3CDTF">2021-12-01T15:02:28Z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TC100690461049</vt:lpwstr>
  </property>
</Properties>
</file>