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69" r:id="rId7"/>
    <p:sldId id="258" r:id="rId8"/>
    <p:sldId id="268" r:id="rId9"/>
    <p:sldId id="262" r:id="rId10"/>
    <p:sldId id="263" r:id="rId11"/>
    <p:sldId id="264" r:id="rId12"/>
    <p:sldId id="265" r:id="rId13"/>
    <p:sldId id="273" r:id="rId14"/>
    <p:sldId id="270" r:id="rId15"/>
    <p:sldId id="272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7772400" cy="1470025"/>
          </a:xfrm>
        </p:spPr>
        <p:txBody>
          <a:bodyPr/>
          <a:lstStyle/>
          <a:p>
            <a:r>
              <a:rPr lang="en-US" dirty="0" smtClean="0"/>
              <a:t>month, date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636912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 bird, little bird,</a:t>
            </a:r>
          </a:p>
          <a:p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at me!</a:t>
            </a:r>
          </a:p>
          <a:p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a bird-house</a:t>
            </a:r>
          </a:p>
          <a:p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Oh, come and see!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Ex. </a:t>
            </a:r>
            <a:r>
              <a:rPr lang="ru-RU" dirty="0" smtClean="0"/>
              <a:t>9</a:t>
            </a:r>
            <a:r>
              <a:rPr lang="en-US" dirty="0" smtClean="0"/>
              <a:t> p. 22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0689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</a:t>
            </a:r>
            <a:br>
              <a:rPr lang="en-US" dirty="0" smtClean="0"/>
            </a:br>
            <a:r>
              <a:rPr lang="en-US" dirty="0" smtClean="0"/>
              <a:t>why</a:t>
            </a:r>
            <a:br>
              <a:rPr lang="en-US" dirty="0" smtClean="0"/>
            </a:br>
            <a:r>
              <a:rPr lang="en-US" dirty="0" smtClean="0"/>
              <a:t>how many</a:t>
            </a:r>
            <a:br>
              <a:rPr lang="en-US" dirty="0" smtClean="0"/>
            </a:br>
            <a:r>
              <a:rPr lang="en-US" dirty="0" smtClean="0"/>
              <a:t>who</a:t>
            </a:r>
            <a:br>
              <a:rPr lang="en-US" dirty="0" smtClean="0"/>
            </a:br>
            <a:r>
              <a:rPr lang="en-US" dirty="0" smtClean="0"/>
              <a:t>where</a:t>
            </a:r>
            <a:br>
              <a:rPr lang="en-US" dirty="0" smtClean="0"/>
            </a:br>
            <a:r>
              <a:rPr lang="en-US" dirty="0" smtClean="0"/>
              <a:t> when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1180728"/>
          </a:xfrm>
        </p:spPr>
        <p:txBody>
          <a:bodyPr/>
          <a:lstStyle/>
          <a:p>
            <a:r>
              <a:rPr lang="en-US" dirty="0" smtClean="0"/>
              <a:t>Ex. 10 p. 22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987008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1.  In winter Simon visits his granny. </a:t>
            </a:r>
          </a:p>
          <a:p>
            <a:pPr>
              <a:buNone/>
            </a:pPr>
            <a:r>
              <a:rPr lang="en-US" dirty="0" smtClean="0"/>
              <a:t>2. There are three rooms in his  granny’s house.</a:t>
            </a:r>
          </a:p>
          <a:p>
            <a:pPr>
              <a:buNone/>
            </a:pPr>
            <a:r>
              <a:rPr lang="en-US" dirty="0" smtClean="0"/>
              <a:t>3. Every day Simon helps his granny.</a:t>
            </a:r>
          </a:p>
          <a:p>
            <a:pPr>
              <a:buNone/>
            </a:pPr>
            <a:r>
              <a:rPr lang="en-US" dirty="0" smtClean="0"/>
              <a:t>4. When </a:t>
            </a:r>
            <a:r>
              <a:rPr lang="ru-RU" dirty="0" smtClean="0"/>
              <a:t> </a:t>
            </a:r>
            <a:r>
              <a:rPr lang="en-US" dirty="0" smtClean="0"/>
              <a:t>it is hot Simon likes to draw.</a:t>
            </a:r>
          </a:p>
          <a:p>
            <a:pPr>
              <a:buNone/>
            </a:pPr>
            <a:r>
              <a:rPr lang="en-US" dirty="0" smtClean="0"/>
              <a:t>5. When it’s rainy he can watch TV.</a:t>
            </a:r>
          </a:p>
          <a:p>
            <a:pPr>
              <a:buNone/>
            </a:pPr>
            <a:r>
              <a:rPr lang="en-US" dirty="0" smtClean="0"/>
              <a:t>6. He plays hide-and-seek with his grandpa.</a:t>
            </a:r>
          </a:p>
          <a:p>
            <a:pPr>
              <a:buNone/>
            </a:pPr>
            <a:r>
              <a:rPr lang="en-US" dirty="0" smtClean="0"/>
              <a:t>7. His granny goes shopping in the morning.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64288" y="1772816"/>
            <a:ext cx="76014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F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F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T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F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T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F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T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2339"/>
            <a:ext cx="9251504" cy="69386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/>
          <a:lstStyle/>
          <a:p>
            <a:r>
              <a:rPr lang="en-US" dirty="0" smtClean="0"/>
              <a:t>Remember word order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002697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do/can/are you..….?</a:t>
            </a:r>
          </a:p>
          <a:p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do/can/are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you……?</a:t>
            </a:r>
          </a:p>
          <a:p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do/can/are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you……?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046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3164"/>
            <a:ext cx="8229600" cy="1143000"/>
          </a:xfrm>
        </p:spPr>
        <p:txBody>
          <a:bodyPr/>
          <a:lstStyle/>
          <a:p>
            <a:r>
              <a:rPr lang="en-US" dirty="0" smtClean="0"/>
              <a:t>Make a dialogue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27400" y="1484784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Ask and use</a:t>
            </a:r>
            <a:endParaRPr lang="en-US" sz="2400" dirty="0" smtClean="0"/>
          </a:p>
          <a:p>
            <a:r>
              <a:rPr lang="en-US" sz="2400" dirty="0" smtClean="0"/>
              <a:t>  house or flat</a:t>
            </a:r>
          </a:p>
          <a:p>
            <a:r>
              <a:rPr lang="en-US" sz="2400" dirty="0" smtClean="0"/>
              <a:t>  how many rooms</a:t>
            </a:r>
          </a:p>
          <a:p>
            <a:r>
              <a:rPr lang="en-US" sz="2400" dirty="0" smtClean="0"/>
              <a:t> what rooms</a:t>
            </a:r>
          </a:p>
          <a:p>
            <a:r>
              <a:rPr lang="en-US" sz="2400" dirty="0" smtClean="0"/>
              <a:t>  own room</a:t>
            </a:r>
          </a:p>
          <a:p>
            <a:r>
              <a:rPr lang="en-US" sz="2400" dirty="0" smtClean="0"/>
              <a:t>  big or small</a:t>
            </a:r>
          </a:p>
          <a:p>
            <a:r>
              <a:rPr lang="en-US" sz="2400" dirty="0" smtClean="0"/>
              <a:t>  like to do in your own room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8798" y="2132856"/>
            <a:ext cx="6615202" cy="472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2"/>
            <a:ext cx="9144000" cy="6849173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931194"/>
              </p:ext>
            </p:extLst>
          </p:nvPr>
        </p:nvGraphicFramePr>
        <p:xfrm>
          <a:off x="611560" y="2204864"/>
          <a:ext cx="7992888" cy="4304843"/>
        </p:xfrm>
        <a:graphic>
          <a:graphicData uri="http://schemas.openxmlformats.org/drawingml/2006/table">
            <a:tbl>
              <a:tblPr firstRow="1" firstCol="1" bandRow="1"/>
              <a:tblGrid>
                <a:gridCol w="1969327">
                  <a:extLst>
                    <a:ext uri="{9D8B030D-6E8A-4147-A177-3AD203B41FA5}">
                      <a16:colId xmlns:a16="http://schemas.microsoft.com/office/drawing/2014/main" val="4169039980"/>
                    </a:ext>
                  </a:extLst>
                </a:gridCol>
                <a:gridCol w="2207137">
                  <a:extLst>
                    <a:ext uri="{9D8B030D-6E8A-4147-A177-3AD203B41FA5}">
                      <a16:colId xmlns:a16="http://schemas.microsoft.com/office/drawing/2014/main" val="310247621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46615493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35487931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007949552"/>
                    </a:ext>
                  </a:extLst>
                </a:gridCol>
              </a:tblGrid>
              <a:tr h="1043483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7502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 the rooms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Назвать комнаты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357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Tell what I have got in my room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Сказать, что есть в комнате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8653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Tell about my room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Рассказать про свою комнату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622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Ask questions about the house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Задать вопрос про дом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55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Tell what I like to do in my room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Сказать, что я люблю делать в комнате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493467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835696" y="2276872"/>
            <a:ext cx="1895071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8425" algn="l"/>
              </a:tabLst>
            </a:pPr>
            <a:r>
              <a:rPr kumimoji="0" lang="en-US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Now I can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8425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2240304"/>
            <a:ext cx="1008112" cy="10081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2276872"/>
            <a:ext cx="1243918" cy="9287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1143" y="2276873"/>
            <a:ext cx="1149032" cy="86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2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6b8e35ced3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93096"/>
            <a:ext cx="8229600" cy="204909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Every dog is a lion at home.</a:t>
            </a:r>
          </a:p>
          <a:p>
            <a:r>
              <a:rPr lang="en-US" dirty="0" smtClean="0"/>
              <a:t>East or West, home is best.</a:t>
            </a:r>
          </a:p>
          <a:p>
            <a:r>
              <a:rPr lang="en-US" dirty="0" smtClean="0"/>
              <a:t>Dry bread at home is better than roast meat abroad.</a:t>
            </a:r>
          </a:p>
          <a:p>
            <a:r>
              <a:rPr lang="en-US" dirty="0" smtClean="0"/>
              <a:t>There is no place like home.</a:t>
            </a:r>
          </a:p>
          <a:p>
            <a:r>
              <a:rPr lang="en-US" dirty="0" smtClean="0"/>
              <a:t>An Englishman's house is his castle.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0"/>
            <a:ext cx="5937794" cy="41490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68344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By the end of the lesson we will be able to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tell about our home</a:t>
            </a:r>
            <a:endParaRPr lang="ru-RU" dirty="0" smtClean="0"/>
          </a:p>
          <a:p>
            <a:r>
              <a:rPr lang="en-US" dirty="0" smtClean="0"/>
              <a:t>ask or answer questions about the house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11560" y="3789040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                     We should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remember </a:t>
            </a:r>
            <a:r>
              <a:rPr lang="en-US" sz="3600" dirty="0" smtClean="0"/>
              <a:t>the names of rooms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know how to ask questions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remember how to make sentences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79512" y="620688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Every dog is a lion at home.</a:t>
            </a:r>
          </a:p>
          <a:p>
            <a:r>
              <a:rPr lang="en-US" dirty="0" smtClean="0"/>
              <a:t>East or West, home is best.</a:t>
            </a:r>
          </a:p>
          <a:p>
            <a:r>
              <a:rPr lang="en-US" dirty="0" smtClean="0"/>
              <a:t>Dry bread at home is better than roast meat abroad.</a:t>
            </a:r>
          </a:p>
          <a:p>
            <a:r>
              <a:rPr lang="en-US" dirty="0" smtClean="0"/>
              <a:t>There is no place like home.</a:t>
            </a:r>
          </a:p>
          <a:p>
            <a:r>
              <a:rPr lang="en-US" dirty="0" smtClean="0"/>
              <a:t>An Englishman's house is his castle.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932040" y="620688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гостях хорошо, а дома лучше.</a:t>
            </a:r>
          </a:p>
          <a:p>
            <a:r>
              <a:rPr lang="ru-RU" dirty="0" smtClean="0"/>
              <a:t>Всяк кулик на своем болоте велик.</a:t>
            </a:r>
          </a:p>
          <a:p>
            <a:r>
              <a:rPr lang="ru-RU" dirty="0" smtClean="0"/>
              <a:t>Мой дом - моя крепость.</a:t>
            </a:r>
          </a:p>
          <a:p>
            <a:r>
              <a:rPr lang="ru-RU" dirty="0" smtClean="0"/>
              <a:t>Дома и солома </a:t>
            </a:r>
            <a:r>
              <a:rPr lang="ru-RU" dirty="0" err="1" smtClean="0"/>
              <a:t>едома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Восток ли Запад, а дома лучше.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Every dog is a lion at home.</a:t>
            </a:r>
          </a:p>
          <a:p>
            <a:r>
              <a:rPr lang="en-US" dirty="0" smtClean="0"/>
              <a:t>East or West, home is best.</a:t>
            </a:r>
          </a:p>
          <a:p>
            <a:r>
              <a:rPr lang="en-US" dirty="0" smtClean="0"/>
              <a:t>Dry bread at home is better than roast meat abroad.</a:t>
            </a:r>
          </a:p>
          <a:p>
            <a:r>
              <a:rPr lang="en-US" dirty="0" smtClean="0"/>
              <a:t>There is no place like home.</a:t>
            </a:r>
          </a:p>
          <a:p>
            <a:r>
              <a:rPr lang="en-US" dirty="0" smtClean="0"/>
              <a:t>An Englishman's house is his castle.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Всяк кулик на своем болоте велик.</a:t>
            </a:r>
          </a:p>
          <a:p>
            <a:r>
              <a:rPr lang="ru-RU" dirty="0" smtClean="0"/>
              <a:t>Восток ли Запад, а дома лучше.</a:t>
            </a:r>
          </a:p>
          <a:p>
            <a:r>
              <a:rPr lang="ru-RU" dirty="0" smtClean="0"/>
              <a:t>Дома и солома </a:t>
            </a:r>
            <a:r>
              <a:rPr lang="ru-RU" dirty="0" err="1" smtClean="0"/>
              <a:t>едома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ru-RU" dirty="0" smtClean="0"/>
              <a:t>В гостях хорошо, а дома лучше.</a:t>
            </a:r>
          </a:p>
          <a:p>
            <a:r>
              <a:rPr lang="ru-RU" dirty="0" smtClean="0"/>
              <a:t>Мой дом - моя крепость.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7772400" cy="1470025"/>
          </a:xfrm>
        </p:spPr>
        <p:txBody>
          <a:bodyPr/>
          <a:lstStyle/>
          <a:p>
            <a:r>
              <a:rPr lang="en-US" b="1" dirty="0" smtClean="0"/>
              <a:t>A house is not a home.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132856"/>
            <a:ext cx="8208912" cy="35059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для англичан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“</a:t>
            </a:r>
            <a:r>
              <a:rPr lang="en-US" dirty="0" smtClean="0">
                <a:solidFill>
                  <a:schemeClr val="tx1"/>
                </a:solidFill>
              </a:rPr>
              <a:t>h</a:t>
            </a:r>
            <a:r>
              <a:rPr lang="ru-RU" dirty="0" err="1" smtClean="0">
                <a:solidFill>
                  <a:schemeClr val="tx1"/>
                </a:solidFill>
              </a:rPr>
              <a:t>ouse</a:t>
            </a:r>
            <a:r>
              <a:rPr lang="ru-RU" dirty="0" smtClean="0">
                <a:solidFill>
                  <a:schemeClr val="tx1"/>
                </a:solidFill>
              </a:rPr>
              <a:t>”– это просто строение,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в то время как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“</a:t>
            </a:r>
            <a:r>
              <a:rPr lang="ru-RU" dirty="0" err="1" smtClean="0">
                <a:solidFill>
                  <a:schemeClr val="tx1"/>
                </a:solidFill>
              </a:rPr>
              <a:t>home</a:t>
            </a:r>
            <a:r>
              <a:rPr lang="ru-RU" dirty="0" smtClean="0">
                <a:solidFill>
                  <a:schemeClr val="tx1"/>
                </a:solidFill>
              </a:rPr>
              <a:t>” – это особая атмосфера внутри него, которая рождается с годами и которую нужно неустанно поддерживать.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2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Ex. </a:t>
            </a:r>
            <a:r>
              <a:rPr lang="ru-RU" dirty="0" smtClean="0"/>
              <a:t>8</a:t>
            </a:r>
            <a:r>
              <a:rPr lang="en-US" dirty="0" smtClean="0"/>
              <a:t> p. 22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plan</a:t>
            </a:r>
          </a:p>
          <a:p>
            <a:pPr marL="514350" indent="-514350">
              <a:buNone/>
            </a:pPr>
            <a:r>
              <a:rPr lang="en-US" dirty="0" smtClean="0"/>
              <a:t>1.</a:t>
            </a:r>
          </a:p>
          <a:p>
            <a:pPr marL="514350" indent="-514350">
              <a:buNone/>
            </a:pPr>
            <a:r>
              <a:rPr lang="en-US" dirty="0" smtClean="0"/>
              <a:t>2. </a:t>
            </a:r>
          </a:p>
          <a:p>
            <a:pPr marL="514350" indent="-514350">
              <a:buNone/>
            </a:pPr>
            <a:r>
              <a:rPr lang="en-US" dirty="0" smtClean="0"/>
              <a:t>3. </a:t>
            </a:r>
          </a:p>
          <a:p>
            <a:pPr marL="514350" indent="-514350"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469</Words>
  <Application>Microsoft Office PowerPoint</Application>
  <PresentationFormat>Экран (4:3)</PresentationFormat>
  <Paragraphs>109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month, date</vt:lpstr>
      <vt:lpstr>Презентация PowerPoint</vt:lpstr>
      <vt:lpstr>By the end of the lesson we will be able to</vt:lpstr>
      <vt:lpstr>Презентация PowerPoint</vt:lpstr>
      <vt:lpstr>Презентация PowerPoint</vt:lpstr>
      <vt:lpstr>Презентация PowerPoint</vt:lpstr>
      <vt:lpstr>A house is not a home. </vt:lpstr>
      <vt:lpstr>Презентация PowerPoint</vt:lpstr>
      <vt:lpstr>Ex. 8 p. 22 </vt:lpstr>
      <vt:lpstr>Презентация PowerPoint</vt:lpstr>
      <vt:lpstr>what why how many who where  when </vt:lpstr>
      <vt:lpstr>Презентация PowerPoint</vt:lpstr>
      <vt:lpstr>Remember word order</vt:lpstr>
      <vt:lpstr>Make a dialogue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October, 24</dc:title>
  <dc:creator>admin</dc:creator>
  <cp:lastModifiedBy>228</cp:lastModifiedBy>
  <cp:revision>22</cp:revision>
  <dcterms:created xsi:type="dcterms:W3CDTF">2016-10-23T10:58:26Z</dcterms:created>
  <dcterms:modified xsi:type="dcterms:W3CDTF">2022-07-11T07:45:02Z</dcterms:modified>
</cp:coreProperties>
</file>