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62" r:id="rId7"/>
    <p:sldId id="257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2094" y="1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27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12" Type="http://schemas.openxmlformats.org/officeDocument/2006/relationships/image" Target="../media/image26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07"/>
            <a:ext cx="12192000" cy="6887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75" y="5903662"/>
            <a:ext cx="4591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112977"/>
            <a:ext cx="500265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Составитель: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Хакимзянова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Надия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Нурлияновна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defTabSz="914400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учитель высшей категории МБОУ «СОШ №61»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835"/>
            <a:ext cx="12258675" cy="688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835"/>
            <a:ext cx="12258675" cy="688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8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1252536"/>
            <a:ext cx="4648200" cy="904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5326"/>
            <a:ext cx="4657725" cy="1171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4" y="4392440"/>
            <a:ext cx="4733925" cy="1352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50" y="3167909"/>
            <a:ext cx="4648200" cy="3305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0"/>
            <a:ext cx="4638675" cy="33051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4"/>
            <a:ext cx="4610100" cy="33432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8131" y="3350639"/>
            <a:ext cx="3238500" cy="769441"/>
          </a:xfrm>
          <a:prstGeom prst="rect">
            <a:avLst/>
          </a:prstGeom>
          <a:solidFill>
            <a:schemeClr val="tx2">
              <a:lumMod val="75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4825" y="6088363"/>
            <a:ext cx="3238500" cy="769441"/>
          </a:xfrm>
          <a:prstGeom prst="rect">
            <a:avLst/>
          </a:prstGeom>
          <a:solidFill>
            <a:schemeClr val="tx2">
              <a:lumMod val="75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7249" y="3380588"/>
            <a:ext cx="3238500" cy="769441"/>
          </a:xfrm>
          <a:prstGeom prst="rect">
            <a:avLst/>
          </a:prstGeom>
          <a:solidFill>
            <a:schemeClr val="tx2">
              <a:lumMod val="75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2950" cy="6848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47031" b="6104"/>
          <a:stretch/>
        </p:blipFill>
        <p:spPr>
          <a:xfrm>
            <a:off x="5600701" y="3893584"/>
            <a:ext cx="3543300" cy="29739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170" y="0"/>
            <a:ext cx="12201170" cy="1209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r="51614" b="6895"/>
          <a:stretch/>
        </p:blipFill>
        <p:spPr>
          <a:xfrm>
            <a:off x="0" y="3890054"/>
            <a:ext cx="3247670" cy="2958421"/>
          </a:xfrm>
          <a:prstGeom prst="rect">
            <a:avLst/>
          </a:prstGeom>
        </p:spPr>
      </p:pic>
      <p:pic>
        <p:nvPicPr>
          <p:cNvPr id="11" name="Объект 7"/>
          <p:cNvPicPr>
            <a:picLocks noChangeAspect="1"/>
          </p:cNvPicPr>
          <p:nvPr/>
        </p:nvPicPr>
        <p:blipFill rotWithShape="1">
          <a:blip r:embed="rId6"/>
          <a:srcRect l="44501" r="-375" b="3594"/>
          <a:stretch/>
        </p:blipFill>
        <p:spPr>
          <a:xfrm>
            <a:off x="8448674" y="1209675"/>
            <a:ext cx="3724276" cy="303847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6"/>
          <a:srcRect r="53236" b="2819"/>
          <a:stretch/>
        </p:blipFill>
        <p:spPr>
          <a:xfrm>
            <a:off x="2628545" y="1198333"/>
            <a:ext cx="3514723" cy="30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9" y="0"/>
            <a:ext cx="1211234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12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00235"/>
          </a:xfrm>
        </p:spPr>
      </p:pic>
    </p:spTree>
    <p:extLst>
      <p:ext uri="{BB962C8B-B14F-4D97-AF65-F5344CB8AC3E}">
        <p14:creationId xmlns:p14="http://schemas.microsoft.com/office/powerpoint/2010/main" val="235496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74767" cy="68464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0"/>
          <a:stretch/>
        </p:blipFill>
        <p:spPr>
          <a:xfrm>
            <a:off x="8274704" y="5597494"/>
            <a:ext cx="3940047" cy="12127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64340"/>
            <a:ext cx="4010025" cy="1254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602" y="5564340"/>
            <a:ext cx="4233293" cy="12458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4" y="205961"/>
            <a:ext cx="3729603" cy="10670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57" y="2711871"/>
            <a:ext cx="3729603" cy="1035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493" y="550206"/>
            <a:ext cx="3565903" cy="11144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21" y="148054"/>
            <a:ext cx="3480180" cy="8886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188" y="2214837"/>
            <a:ext cx="3524250" cy="8477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101" y="1452692"/>
            <a:ext cx="3771900" cy="10247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15" y="1495037"/>
            <a:ext cx="3741192" cy="9948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20" y="2753651"/>
            <a:ext cx="36884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9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5 0.12593 L 0.6737 0.7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41" y="3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907 0.34074 L 0.33907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34544 0.24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66" y="1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32943 0.536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2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-0.34375 0.48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88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0274 0.423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2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66979 0.4111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90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67799 0.00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6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9967415" cy="68784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9338" t="13421" r="9801" b="15829"/>
          <a:stretch/>
        </p:blipFill>
        <p:spPr>
          <a:xfrm>
            <a:off x="9967415" y="3410528"/>
            <a:ext cx="2224585" cy="35074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6326" t="8420" r="42966"/>
          <a:stretch/>
        </p:blipFill>
        <p:spPr>
          <a:xfrm>
            <a:off x="9599075" y="-39533"/>
            <a:ext cx="2592925" cy="37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2813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О ВАЖНОМ. ТРАДИЦИИ МОЕЙ СЕМЬИ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281"/>
            <a:ext cx="12192000" cy="6093719"/>
          </a:xfrm>
        </p:spPr>
      </p:pic>
    </p:spTree>
    <p:extLst>
      <p:ext uri="{BB962C8B-B14F-4D97-AF65-F5344CB8AC3E}">
        <p14:creationId xmlns:p14="http://schemas.microsoft.com/office/powerpoint/2010/main" val="270393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</TotalTime>
  <Words>26</Words>
  <Application>Microsoft Office PowerPoint</Application>
  <PresentationFormat>Широкоэкранный</PresentationFormat>
  <Paragraphs>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РАЗГОВОР О ВАЖНОМ. ТРАДИЦИИ МОЕЙ СЕМЬИ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2022-09-24T00:32:34Z</dcterms:created>
  <dcterms:modified xsi:type="dcterms:W3CDTF">2022-09-24T01:47:29Z</dcterms:modified>
</cp:coreProperties>
</file>