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59" r:id="rId5"/>
    <p:sldId id="260" r:id="rId6"/>
    <p:sldId id="261" r:id="rId7"/>
    <p:sldId id="258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890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4818"/>
            <a:ext cx="5054022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0"/>
            <a:ext cx="12192000" cy="683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4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7546" cy="6858000"/>
          </a:xfrm>
        </p:spPr>
      </p:pic>
    </p:spTree>
    <p:extLst>
      <p:ext uri="{BB962C8B-B14F-4D97-AF65-F5344CB8AC3E}">
        <p14:creationId xmlns:p14="http://schemas.microsoft.com/office/powerpoint/2010/main" val="14384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925" y="4500560"/>
            <a:ext cx="2428875" cy="2181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52" y="4481512"/>
            <a:ext cx="2013712" cy="22002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784" y="778711"/>
            <a:ext cx="2110883" cy="17113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97" y="2490107"/>
            <a:ext cx="2197005" cy="1695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88" y="744699"/>
            <a:ext cx="2151294" cy="17268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831" y="2506162"/>
            <a:ext cx="2142711" cy="1717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695" y="744699"/>
            <a:ext cx="2378615" cy="17151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27" y="778711"/>
            <a:ext cx="2386877" cy="17337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8378" y="0"/>
            <a:ext cx="12073622" cy="461665"/>
          </a:xfrm>
          <a:prstGeom prst="rect">
            <a:avLst/>
          </a:prstGeom>
          <a:solidFill>
            <a:schemeClr val="tx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ВАЖНОМ. КАК СОЗДАЮТСЯ ТРАДИЦИИ?</a:t>
            </a:r>
            <a:endParaRPr lang="ru-RU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62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75456 0.6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21" y="3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44444E-6 L -0.14635 0.36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18" y="1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0.51094 0.382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47" y="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52878 0.375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45" y="1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-0.63268 -0.133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1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07407E-6 L -0.00079 0.142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664" y="579666"/>
            <a:ext cx="3235276" cy="631608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8" y="-57150"/>
            <a:ext cx="1207722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7" y="0"/>
            <a:ext cx="12077223" cy="646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1253"/>
            <a:ext cx="12192000" cy="641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262"/>
            <a:ext cx="12192000" cy="4985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7373"/>
            <a:ext cx="12192000" cy="4943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2252"/>
            <a:ext cx="12192000" cy="49934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5193"/>
            <a:ext cx="12192000" cy="49676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416"/>
            <a:ext cx="12192000" cy="49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5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54"/>
            <a:ext cx="12192000" cy="684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4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0"/>
            <a:ext cx="12192000" cy="683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9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</TotalTime>
  <Words>8</Words>
  <Application>Microsoft Office PowerPoint</Application>
  <PresentationFormat>Широкоэкранный</PresentationFormat>
  <Paragraphs>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2022-09-24T02:04:04Z</dcterms:created>
  <dcterms:modified xsi:type="dcterms:W3CDTF">2022-09-24T02:35:51Z</dcterms:modified>
</cp:coreProperties>
</file>