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42"/>
  </p:notesMasterIdLst>
  <p:sldIdLst>
    <p:sldId id="351" r:id="rId8"/>
    <p:sldId id="352" r:id="rId9"/>
    <p:sldId id="354" r:id="rId10"/>
    <p:sldId id="353" r:id="rId11"/>
    <p:sldId id="355" r:id="rId12"/>
    <p:sldId id="356" r:id="rId13"/>
    <p:sldId id="257" r:id="rId14"/>
    <p:sldId id="324" r:id="rId15"/>
    <p:sldId id="332" r:id="rId16"/>
    <p:sldId id="331" r:id="rId17"/>
    <p:sldId id="330" r:id="rId18"/>
    <p:sldId id="329" r:id="rId19"/>
    <p:sldId id="290" r:id="rId20"/>
    <p:sldId id="336" r:id="rId21"/>
    <p:sldId id="335" r:id="rId22"/>
    <p:sldId id="334" r:id="rId23"/>
    <p:sldId id="333" r:id="rId24"/>
    <p:sldId id="296" r:id="rId25"/>
    <p:sldId id="341" r:id="rId26"/>
    <p:sldId id="344" r:id="rId27"/>
    <p:sldId id="343" r:id="rId28"/>
    <p:sldId id="342" r:id="rId29"/>
    <p:sldId id="295" r:id="rId30"/>
    <p:sldId id="340" r:id="rId31"/>
    <p:sldId id="339" r:id="rId32"/>
    <p:sldId id="338" r:id="rId33"/>
    <p:sldId id="337" r:id="rId34"/>
    <p:sldId id="297" r:id="rId35"/>
    <p:sldId id="348" r:id="rId36"/>
    <p:sldId id="347" r:id="rId37"/>
    <p:sldId id="346" r:id="rId38"/>
    <p:sldId id="345" r:id="rId39"/>
    <p:sldId id="357" r:id="rId40"/>
    <p:sldId id="32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9F6"/>
    <a:srgbClr val="8FC5FC"/>
    <a:srgbClr val="BFD8F1"/>
    <a:srgbClr val="9FCAF7"/>
    <a:srgbClr val="7A5100"/>
    <a:srgbClr val="BEAA12"/>
    <a:srgbClr val="007635"/>
    <a:srgbClr val="264B96"/>
    <a:srgbClr val="70578F"/>
    <a:srgbClr val="FFA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9pPr>
          </a:lstStyle>
          <a:p>
            <a:pPr eaLnBrk="1" hangingPunct="1"/>
            <a:fld id="{5D029E06-5132-4214-8ACA-CD319DDACEFC}" type="slidenum">
              <a:rPr lang="ru-RU" altLang="ru-RU" b="0">
                <a:solidFill>
                  <a:srgbClr val="000000"/>
                </a:solidFill>
                <a:latin typeface="Times New Roman" panose="02020603050405020304" pitchFamily="18" charset="0"/>
              </a:rPr>
              <a:pPr eaLnBrk="1" hangingPunct="1"/>
              <a:t>4</a:t>
            </a:fld>
            <a:endParaRPr lang="ru-RU" altLang="ru-RU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/>
              <a:t>Звук включается по щелчку. Щелчок для продолжения</a:t>
            </a:r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18399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204754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962443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0976083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873995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8312646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94941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376258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930915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686121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15646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7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80664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994522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260454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769855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889353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026746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058699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086540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099938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9pPr>
          </a:lstStyle>
          <a:p>
            <a:pPr eaLnBrk="1" hangingPunct="1"/>
            <a:fld id="{26C5BB6C-BB62-4BCE-A083-91D9A8CFE347}" type="slidenum">
              <a:rPr lang="ru-RU" altLang="ru-RU" b="0">
                <a:solidFill>
                  <a:srgbClr val="000000"/>
                </a:solidFill>
                <a:latin typeface="Times New Roman" panose="02020603050405020304" pitchFamily="18" charset="0"/>
              </a:rPr>
              <a:pPr eaLnBrk="1" hangingPunct="1"/>
              <a:t>33</a:t>
            </a:fld>
            <a:endParaRPr lang="ru-RU" altLang="ru-RU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/>
              <a:t>Ответ на вопрос выходит по щелчку. Управляющая кнопка – возврат на слайд с номинациями</a:t>
            </a:r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992803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34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73632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564160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426408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611602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707890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528762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966373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963863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678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596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83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695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182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82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37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210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559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492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6116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446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591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516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318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024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9893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62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573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227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622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838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663C5-3F32-4891-9398-82B2EAD2912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01057"/>
      </p:ext>
    </p:extLst>
  </p:cSld>
  <p:clrMapOvr>
    <a:masterClrMapping/>
  </p:clrMapOvr>
  <p:transition spd="slow">
    <p:wheel spokes="8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7D706-22BA-412E-9B18-CED28CEFB70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41669"/>
      </p:ext>
    </p:extLst>
  </p:cSld>
  <p:clrMapOvr>
    <a:masterClrMapping/>
  </p:clrMapOvr>
  <p:transition spd="slow">
    <p:wheel spokes="8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622E70-170A-4B43-8B07-75B040D810D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77441"/>
      </p:ext>
    </p:extLst>
  </p:cSld>
  <p:clrMapOvr>
    <a:masterClrMapping/>
  </p:clrMapOvr>
  <p:transition spd="slow">
    <p:wheel spokes="8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28F5C4-8F2A-4D95-B07A-234BD9BF6D7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1777"/>
      </p:ext>
    </p:extLst>
  </p:cSld>
  <p:clrMapOvr>
    <a:masterClrMapping/>
  </p:clrMapOvr>
  <p:transition spd="slow">
    <p:wheel spokes="8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5D6B29-ECD5-4400-AD56-4B046A29B2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207016"/>
      </p:ext>
    </p:extLst>
  </p:cSld>
  <p:clrMapOvr>
    <a:masterClrMapping/>
  </p:clrMapOvr>
  <p:transition spd="slow">
    <p:wheel spokes="8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B535EB-DBF2-469D-991A-A0F440B3DAA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00133"/>
      </p:ext>
    </p:extLst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6C5391-D934-4CE9-AD21-A609BAD67B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716715"/>
      </p:ext>
    </p:extLst>
  </p:cSld>
  <p:clrMapOvr>
    <a:masterClrMapping/>
  </p:clrMapOvr>
  <p:transition spd="slow">
    <p:wheel spokes="8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BE8D9A-38D4-4010-8A0C-9C83DBB3B71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84869"/>
      </p:ext>
    </p:extLst>
  </p:cSld>
  <p:clrMapOvr>
    <a:masterClrMapping/>
  </p:clrMapOvr>
  <p:transition spd="slow">
    <p:wheel spokes="8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438FB7-4279-4153-863A-E80B7B23359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63103"/>
      </p:ext>
    </p:extLst>
  </p:cSld>
  <p:clrMapOvr>
    <a:masterClrMapping/>
  </p:clrMapOvr>
  <p:transition spd="slow">
    <p:wheel spokes="8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123A38-BB56-4A95-89A0-F721AC875FC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48136"/>
      </p:ext>
    </p:extLst>
  </p:cSld>
  <p:clrMapOvr>
    <a:masterClrMapping/>
  </p:clrMapOvr>
  <p:transition spd="slow">
    <p:wheel spokes="8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163DE7-6D36-4F28-B368-6361BE604D5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83695"/>
      </p:ext>
    </p:extLst>
  </p:cSld>
  <p:clrMapOvr>
    <a:masterClrMapping/>
  </p:clrMapOvr>
  <p:transition spd="slow">
    <p:wheel spokes="8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854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9515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90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852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679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937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4895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464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534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448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375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4702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48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854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2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31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80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183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379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7399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675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8858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736B8B-93CB-421B-B0A8-D0C20197CC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68938"/>
      </p:ext>
    </p:extLst>
  </p:cSld>
  <p:clrMapOvr>
    <a:masterClrMapping/>
  </p:clrMapOvr>
  <p:transition spd="slow">
    <p:wheel spokes="8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4588A-CC4C-4E37-9637-62801337B50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61398"/>
      </p:ext>
    </p:extLst>
  </p:cSld>
  <p:clrMapOvr>
    <a:masterClrMapping/>
  </p:clrMapOvr>
  <p:transition spd="slow">
    <p:wheel spokes="8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7EAC7-87CE-4051-8586-15C72A7EEB6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225077"/>
      </p:ext>
    </p:extLst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0575D5-12D2-4161-B9B5-F59F1A7FBF8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295438"/>
      </p:ext>
    </p:extLst>
  </p:cSld>
  <p:clrMapOvr>
    <a:masterClrMapping/>
  </p:clrMapOvr>
  <p:transition spd="slow">
    <p:wheel spokes="8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85C2B-AB6D-4533-A229-DDBECE5C8BD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30679"/>
      </p:ext>
    </p:extLst>
  </p:cSld>
  <p:clrMapOvr>
    <a:masterClrMapping/>
  </p:clrMapOvr>
  <p:transition spd="slow">
    <p:wheel spokes="8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116876-62DE-4D37-AF15-5124EDCFA4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761667"/>
      </p:ext>
    </p:extLst>
  </p:cSld>
  <p:clrMapOvr>
    <a:masterClrMapping/>
  </p:clrMapOvr>
  <p:transition spd="slow">
    <p:wheel spokes="8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D85458-CF79-40CD-B8A2-F0C0BDB158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589440"/>
      </p:ext>
    </p:extLst>
  </p:cSld>
  <p:clrMapOvr>
    <a:masterClrMapping/>
  </p:clrMapOvr>
  <p:transition spd="slow">
    <p:wheel spokes="8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03E70B-72D2-41D2-A853-2A4BA2935BC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137404"/>
      </p:ext>
    </p:extLst>
  </p:cSld>
  <p:clrMapOvr>
    <a:masterClrMapping/>
  </p:clrMapOvr>
  <p:transition spd="slow">
    <p:wheel spokes="8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2AF78F-55FB-48ED-A42C-BCA857996E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53612"/>
      </p:ext>
    </p:extLst>
  </p:cSld>
  <p:clrMapOvr>
    <a:masterClrMapping/>
  </p:clrMapOvr>
  <p:transition spd="slow">
    <p:wheel spokes="8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4022BF-8424-430F-90A2-7D83513F9DB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294641"/>
      </p:ext>
    </p:extLst>
  </p:cSld>
  <p:clrMapOvr>
    <a:masterClrMapping/>
  </p:clrMapOvr>
  <p:transition spd="slow">
    <p:wheel spokes="8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72AF5A-24BA-4ADD-9B38-BEFB75EDE69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563138"/>
      </p:ext>
    </p:extLst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82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73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DA9083-6D33-435B-8311-37F9BC423BA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3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heel spokes="8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44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2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92F339-2039-4690-BDEB-A6F518452DB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8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heel spokes="8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0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1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3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4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5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36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25.pn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39.jpeg"/><Relationship Id="rId5" Type="http://schemas.openxmlformats.org/officeDocument/2006/relationships/image" Target="../media/image24.png"/><Relationship Id="rId10" Type="http://schemas.openxmlformats.org/officeDocument/2006/relationships/image" Target="../media/image38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7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7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42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7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43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7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5.jpeg"/><Relationship Id="rId5" Type="http://schemas.openxmlformats.org/officeDocument/2006/relationships/slide" Target="slide7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6.jpeg"/><Relationship Id="rId5" Type="http://schemas.openxmlformats.org/officeDocument/2006/relationships/slide" Target="slide7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7.jpeg"/><Relationship Id="rId5" Type="http://schemas.openxmlformats.org/officeDocument/2006/relationships/slide" Target="slide7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8.jpeg"/><Relationship Id="rId5" Type="http://schemas.openxmlformats.org/officeDocument/2006/relationships/slide" Target="slide7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slide" Target="slide7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50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51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52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53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0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slide" Target="slide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ramola.info/sites/default/files/styles/page-main/public/images/vesti/away.php_.jpg?itok=MnIBSFR8" TargetMode="External"/><Relationship Id="rId13" Type="http://schemas.openxmlformats.org/officeDocument/2006/relationships/hyperlink" Target="http://wawkalaki.ucoz.ru/belabradi/novyj_risunok-9.png" TargetMode="External"/><Relationship Id="rId18" Type="http://schemas.openxmlformats.org/officeDocument/2006/relationships/hyperlink" Target="http://i034.radikal.ru/0807/b9/d1d21d81b771.jpg" TargetMode="External"/><Relationship Id="rId26" Type="http://schemas.openxmlformats.org/officeDocument/2006/relationships/hyperlink" Target="http://s52.radikal.ru/i138/1108/ab/e12464135573.jpg" TargetMode="External"/><Relationship Id="rId3" Type="http://schemas.openxmlformats.org/officeDocument/2006/relationships/image" Target="../media/image20.jpeg"/><Relationship Id="rId21" Type="http://schemas.openxmlformats.org/officeDocument/2006/relationships/hyperlink" Target="http://player.myshared.ru/372430/data/images/img43.png" TargetMode="External"/><Relationship Id="rId7" Type="http://schemas.openxmlformats.org/officeDocument/2006/relationships/hyperlink" Target="http://5.firepic.org/5/images/2015-06/05/nf8phesymheh.jpg" TargetMode="External"/><Relationship Id="rId12" Type="http://schemas.openxmlformats.org/officeDocument/2006/relationships/hyperlink" Target="http://www.skaz-pushkina.ru/kadr/cs14.jpg" TargetMode="External"/><Relationship Id="rId17" Type="http://schemas.openxmlformats.org/officeDocument/2006/relationships/hyperlink" Target="http://family-child.ru/wp-content/uploads/2013/03/17476231.jpg" TargetMode="External"/><Relationship Id="rId25" Type="http://schemas.openxmlformats.org/officeDocument/2006/relationships/hyperlink" Target="http://www.gvendolin.ru/published/publicdata/GVENDOLIWA/attachments/SC/products_pictures/407020_big.jpg" TargetMode="External"/><Relationship Id="rId2" Type="http://schemas.openxmlformats.org/officeDocument/2006/relationships/notesSlide" Target="../notesSlides/notesSlide29.xml"/><Relationship Id="rId16" Type="http://schemas.openxmlformats.org/officeDocument/2006/relationships/hyperlink" Target="http://s1.dmcdn.net/I0Hl1.jpg" TargetMode="External"/><Relationship Id="rId20" Type="http://schemas.openxmlformats.org/officeDocument/2006/relationships/hyperlink" Target="http://image.tmdb.org/t/p/original/rDYJIsloA5cjp60hGXQILI8a4Xb.jpg" TargetMode="External"/><Relationship Id="rId29" Type="http://schemas.openxmlformats.org/officeDocument/2006/relationships/hyperlink" Target="http://img-fotki.yandex.ru/get/6302/121447594.f0/0_88dfb_a7803b92_X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omashniirestoran.ru/images/star-511-106(3).gif" TargetMode="External"/><Relationship Id="rId11" Type="http://schemas.openxmlformats.org/officeDocument/2006/relationships/hyperlink" Target="http://fs00.infourok.ru/images/doc/225/28304/2/img18.jpg" TargetMode="External"/><Relationship Id="rId24" Type="http://schemas.openxmlformats.org/officeDocument/2006/relationships/hyperlink" Target="http://radchenko-anna.com/wp-content/uploads/2014/01/img_01.jpg" TargetMode="External"/><Relationship Id="rId5" Type="http://schemas.openxmlformats.org/officeDocument/2006/relationships/hyperlink" Target="https://img-fotki.yandex.ru/get/5109/svetlera.16c/0_5662a_8158dd54_orig" TargetMode="External"/><Relationship Id="rId15" Type="http://schemas.openxmlformats.org/officeDocument/2006/relationships/hyperlink" Target="http://www.playing-field.ru/img/2015/052123/0017393" TargetMode="External"/><Relationship Id="rId23" Type="http://schemas.openxmlformats.org/officeDocument/2006/relationships/hyperlink" Target="http://www.svclub.ru/Esdbpics/zvorykin88.jpg" TargetMode="External"/><Relationship Id="rId28" Type="http://schemas.openxmlformats.org/officeDocument/2006/relationships/hyperlink" Target="http://www.my-ussr.ru/diafilmy/skazki-v-stihah/skazka-o-mertvoj-carevne-i-semi-bogatyrjah-chast-2/47-skazka-o-mertvoj-carevne-i-semi-bogatyrjah-chast-2.jpg" TargetMode="External"/><Relationship Id="rId10" Type="http://schemas.openxmlformats.org/officeDocument/2006/relationships/hyperlink" Target="http://multy.tv/uploads/posts/2013-04/1365247754_6.jpg" TargetMode="External"/><Relationship Id="rId19" Type="http://schemas.openxmlformats.org/officeDocument/2006/relationships/hyperlink" Target="http://j-p-g.net/if/2015/03/09/0555468001425872690.jpg" TargetMode="External"/><Relationship Id="rId4" Type="http://schemas.openxmlformats.org/officeDocument/2006/relationships/hyperlink" Target="http://pixelbrush.ru/uploads/posts/2013-09/1378896989_02.jpg" TargetMode="External"/><Relationship Id="rId9" Type="http://schemas.openxmlformats.org/officeDocument/2006/relationships/hyperlink" Target="http://images.mreadz.com/344/343120/116.jpeg" TargetMode="External"/><Relationship Id="rId14" Type="http://schemas.openxmlformats.org/officeDocument/2006/relationships/hyperlink" Target="http://i2.fastpic.ru/big/2010/0321/c3/8640b3c236089220196a8187302226c3.jpg" TargetMode="External"/><Relationship Id="rId22" Type="http://schemas.openxmlformats.org/officeDocument/2006/relationships/hyperlink" Target="http://skaz-pushkina.ru/kadr/zp64.jpg" TargetMode="External"/><Relationship Id="rId27" Type="http://schemas.openxmlformats.org/officeDocument/2006/relationships/hyperlink" Target="http://www.azov.info/forum/attachment.php?s=07057c028cb30771ebb47db42e8d4050&amp;attachmentid=8192&amp;stc=1&amp;d=131966374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7.xml"/><Relationship Id="rId26" Type="http://schemas.openxmlformats.org/officeDocument/2006/relationships/slide" Target="slide30.xml"/><Relationship Id="rId3" Type="http://schemas.openxmlformats.org/officeDocument/2006/relationships/image" Target="../media/image20.jpeg"/><Relationship Id="rId21" Type="http://schemas.openxmlformats.org/officeDocument/2006/relationships/slide" Target="slide20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6.xml"/><Relationship Id="rId25" Type="http://schemas.openxmlformats.org/officeDocument/2006/relationships/slide" Target="slide29.xml"/><Relationship Id="rId2" Type="http://schemas.openxmlformats.org/officeDocument/2006/relationships/notesSlide" Target="../notesSlides/notesSlide2.xml"/><Relationship Id="rId16" Type="http://schemas.openxmlformats.org/officeDocument/2006/relationships/slide" Target="slide25.xml"/><Relationship Id="rId20" Type="http://schemas.openxmlformats.org/officeDocument/2006/relationships/slide" Target="slide19.xml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8.xml"/><Relationship Id="rId32" Type="http://schemas.openxmlformats.org/officeDocument/2006/relationships/image" Target="../media/image22.png"/><Relationship Id="rId5" Type="http://schemas.openxmlformats.org/officeDocument/2006/relationships/slide" Target="slide9.xml"/><Relationship Id="rId15" Type="http://schemas.openxmlformats.org/officeDocument/2006/relationships/slide" Target="slide24.xml"/><Relationship Id="rId23" Type="http://schemas.openxmlformats.org/officeDocument/2006/relationships/slide" Target="slide22.xml"/><Relationship Id="rId28" Type="http://schemas.openxmlformats.org/officeDocument/2006/relationships/slide" Target="slide32.xml"/><Relationship Id="rId10" Type="http://schemas.openxmlformats.org/officeDocument/2006/relationships/slide" Target="slide14.xml"/><Relationship Id="rId19" Type="http://schemas.openxmlformats.org/officeDocument/2006/relationships/slide" Target="slide18.xml"/><Relationship Id="rId31" Type="http://schemas.openxmlformats.org/officeDocument/2006/relationships/slide" Target="slide3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23.xml"/><Relationship Id="rId22" Type="http://schemas.openxmlformats.org/officeDocument/2006/relationships/slide" Target="slide21.xml"/><Relationship Id="rId27" Type="http://schemas.openxmlformats.org/officeDocument/2006/relationships/slide" Target="slide31.xml"/><Relationship Id="rId30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27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10" Type="http://schemas.openxmlformats.org/officeDocument/2006/relationships/image" Target="../media/image28.jpeg"/><Relationship Id="rId4" Type="http://schemas.openxmlformats.org/officeDocument/2006/relationships/slide" Target="slide7.xml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9" descr="Рисунок7_0.t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88840"/>
            <a:ext cx="3563888" cy="472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1620" y="1547195"/>
            <a:ext cx="6840760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сказок</a:t>
            </a:r>
            <a:br>
              <a:rPr lang="ru-RU" sz="4800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Пушкина</a:t>
            </a:r>
            <a:endParaRPr lang="ru-RU" sz="4800" b="1" spc="50" dirty="0">
              <a:ln w="11430"/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4869160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Составила:</a:t>
            </a:r>
          </a:p>
          <a:p>
            <a:pPr algn="ctr"/>
            <a:r>
              <a:rPr lang="ru-RU" sz="2000" i="1" dirty="0" err="1" smtClean="0"/>
              <a:t>Слинкина</a:t>
            </a:r>
            <a:r>
              <a:rPr lang="ru-RU" sz="2000" i="1" dirty="0" smtClean="0"/>
              <a:t> Альбина Сергеевна</a:t>
            </a:r>
            <a:endParaRPr lang="ru-RU" sz="2000" i="1" dirty="0" smtClean="0"/>
          </a:p>
          <a:p>
            <a:pPr algn="ctr"/>
            <a:r>
              <a:rPr lang="ru-RU" sz="2000" i="1" dirty="0" smtClean="0"/>
              <a:t>Учитель начальных </a:t>
            </a:r>
            <a:r>
              <a:rPr lang="ru-RU" sz="2000" i="1" dirty="0" smtClean="0"/>
              <a:t>классов</a:t>
            </a:r>
            <a:endParaRPr lang="ru-RU" sz="2000" i="1" dirty="0"/>
          </a:p>
          <a:p>
            <a:pPr algn="ctr"/>
            <a:r>
              <a:rPr lang="ru-RU" sz="2000" i="1" dirty="0" smtClean="0"/>
              <a:t>МКОУ Алтайская СОШ</a:t>
            </a:r>
            <a:endParaRPr lang="ru-RU" sz="2000" i="1" dirty="0" smtClean="0"/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987824" y="1023963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V="1">
            <a:off x="2987824" y="2939405"/>
            <a:ext cx="3168352" cy="641691"/>
          </a:xfrm>
          <a:prstGeom prst="rect">
            <a:avLst/>
          </a:prstGeom>
          <a:noFill/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123728" y="534642"/>
            <a:ext cx="4896544" cy="30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Интеллектуальная </a:t>
            </a:r>
            <a:r>
              <a:rPr lang="ru-RU" sz="2400" b="1" i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игра</a:t>
            </a:r>
            <a:endParaRPr lang="ru-RU" sz="2400" b="1" i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08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Сколько мешков оброка принёс Балда?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7997" y="546692"/>
            <a:ext cx="6970347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Сказка о попе и работнике его Балде</a:t>
            </a:r>
            <a:endParaRPr lang="ru-RU" sz="2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Один.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961" y="2835066"/>
            <a:ext cx="2379724" cy="340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Куда пообещал забросить Балда палку черта?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0459" y="546692"/>
            <a:ext cx="6970347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Сказка о попе и работнике его Балде</a:t>
            </a:r>
            <a:endParaRPr lang="ru-RU" sz="2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За тучку.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721" y="2977821"/>
            <a:ext cx="3927168" cy="28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Как подействовал на попа второй щелчок?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614183"/>
            <a:ext cx="689322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Сказка о попе и работнике его Балде</a:t>
            </a:r>
            <a:endParaRPr lang="ru-RU" sz="2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Поп онемел.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t="4131" r="8935" b="4273"/>
          <a:stretch/>
        </p:blipFill>
        <p:spPr>
          <a:xfrm>
            <a:off x="5292079" y="3140969"/>
            <a:ext cx="2952329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7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Почему царь взял в жёны третью девицу?</a:t>
            </a:r>
            <a:endParaRPr lang="ru-RU" sz="4000" b="1" dirty="0"/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537243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Сказка </a:t>
            </a:r>
            <a:r>
              <a:rPr lang="ru-RU" sz="2500" b="1" i="1" dirty="0" smtClean="0">
                <a:solidFill>
                  <a:schemeClr val="accent2">
                    <a:lumMod val="75000"/>
                  </a:schemeClr>
                </a:solidFill>
              </a:rPr>
              <a:t>о царе </a:t>
            </a:r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Салтане …</a:t>
            </a:r>
            <a:endParaRPr lang="ru-RU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035695" y="3487875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/>
              <a:t>Обещала родить </a:t>
            </a:r>
            <a:r>
              <a:rPr lang="ru-RU" sz="2800" dirty="0" smtClean="0"/>
              <a:t>богатыря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47" y="4011511"/>
            <a:ext cx="2903951" cy="219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1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39552" y="1511627"/>
            <a:ext cx="785991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Каким был первый подарок царевичу от лебедь-птицы? </a:t>
            </a:r>
            <a:endParaRPr lang="ru-RU" sz="4000" b="1" dirty="0"/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546692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Сказка о царе Салтане …</a:t>
            </a:r>
            <a:endParaRPr lang="ru-RU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Город.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67" y="3538951"/>
            <a:ext cx="3519537" cy="264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9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В кого превращался князь Гвидон, когда летал в царство Салтана? </a:t>
            </a:r>
            <a:endParaRPr lang="ru-RU" sz="4000" b="1" dirty="0"/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86233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Сказка о царе Салтане …</a:t>
            </a:r>
            <a:endParaRPr lang="ru-RU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В комара,</a:t>
            </a:r>
          </a:p>
          <a:p>
            <a:pPr eaLnBrk="1" hangingPunct="1">
              <a:spcBef>
                <a:spcPct val="20000"/>
              </a:spcBef>
            </a:pPr>
            <a:r>
              <a:rPr lang="ru-RU" sz="2800" i="1" dirty="0"/>
              <a:t>м</a:t>
            </a:r>
            <a:r>
              <a:rPr lang="ru-RU" sz="2800" i="1" dirty="0" smtClean="0"/>
              <a:t>уху и шмеля.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646112"/>
            <a:ext cx="2661652" cy="199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3500" b="1" dirty="0" smtClean="0"/>
              <a:t>Кем приходится сватья баба Бабариха царю Гвидону?</a:t>
            </a:r>
            <a:endParaRPr lang="ru-RU" sz="3500" b="1" dirty="0"/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94201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Сказка о царе Салтане …</a:t>
            </a:r>
            <a:endParaRPr lang="ru-RU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4649023" cy="248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Родной бабушкой.</a:t>
            </a:r>
          </a:p>
          <a:p>
            <a:pPr eaLnBrk="1" hangingPunct="1">
              <a:spcBef>
                <a:spcPct val="20000"/>
              </a:spcBef>
            </a:pPr>
            <a:endParaRPr lang="ru-RU" sz="2800" i="1" dirty="0" smtClean="0"/>
          </a:p>
          <a:p>
            <a:pPr eaLnBrk="1" hangingPunct="1">
              <a:spcBef>
                <a:spcPct val="20000"/>
              </a:spcBef>
            </a:pPr>
            <a:r>
              <a:rPr lang="ru-RU" sz="2500" i="1" dirty="0"/>
              <a:t>("А царевич хоть и </a:t>
            </a:r>
            <a:r>
              <a:rPr lang="ru-RU" sz="2500" i="1" dirty="0" smtClean="0"/>
              <a:t>злится,</a:t>
            </a:r>
          </a:p>
          <a:p>
            <a:pPr eaLnBrk="1" hangingPunct="1">
              <a:spcBef>
                <a:spcPct val="20000"/>
              </a:spcBef>
            </a:pPr>
            <a:r>
              <a:rPr lang="ru-RU" sz="2500" i="1" dirty="0" smtClean="0"/>
              <a:t>Старой </a:t>
            </a:r>
            <a:r>
              <a:rPr lang="ru-RU" sz="2500" i="1" dirty="0"/>
              <a:t>бабушки своей". )</a:t>
            </a:r>
            <a:endParaRPr lang="ru-RU" sz="2500" dirty="0"/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12792"/>
            <a:ext cx="3024169" cy="228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5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226533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Какими словами встречала царевна-лебедь князя Гвидона у моря?</a:t>
            </a:r>
            <a:endParaRPr lang="ru-RU" sz="4000" b="1" dirty="0"/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546692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2">
                    <a:lumMod val="75000"/>
                  </a:schemeClr>
                </a:solidFill>
              </a:rPr>
              <a:t>Сказка о царе Салтане …</a:t>
            </a:r>
            <a:endParaRPr lang="ru-RU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303001" y="3740293"/>
            <a:ext cx="63052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"Здравствуй, князь ты мой прекрасный! Что ты тих, как день ненастный? Опечалился чему</a:t>
            </a:r>
            <a:r>
              <a:rPr lang="ru-RU" sz="2800" i="1" dirty="0" smtClean="0"/>
              <a:t>?"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9411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/>
              <a:t>Сколько просьб старика выполнила рыбка?</a:t>
            </a:r>
            <a:r>
              <a:rPr lang="ru-RU" sz="4000" b="1" i="1" dirty="0"/>
              <a:t> </a:t>
            </a:r>
            <a:endParaRPr lang="ru-RU" sz="4000" b="1" dirty="0"/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521496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rgbClr val="00B050"/>
                </a:solidFill>
              </a:rPr>
              <a:t>Сказка </a:t>
            </a:r>
            <a:r>
              <a:rPr lang="ru-RU" sz="2500" b="1" i="1" dirty="0" smtClean="0">
                <a:solidFill>
                  <a:srgbClr val="00B050"/>
                </a:solidFill>
              </a:rPr>
              <a:t>о рыбаке </a:t>
            </a:r>
            <a:r>
              <a:rPr lang="ru-RU" sz="2500" b="1" i="1" dirty="0">
                <a:solidFill>
                  <a:srgbClr val="00B050"/>
                </a:solidFill>
              </a:rPr>
              <a:t>и рыбке</a:t>
            </a:r>
            <a:endParaRPr lang="ru-RU" sz="25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67694" y="4884538"/>
            <a:ext cx="630520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Четыре </a:t>
            </a:r>
            <a:r>
              <a:rPr lang="ru-RU" sz="2800" i="1" dirty="0" smtClean="0"/>
              <a:t>просьбы</a:t>
            </a:r>
          </a:p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(корыто</a:t>
            </a:r>
            <a:r>
              <a:rPr lang="ru-RU" sz="2800" i="1" dirty="0"/>
              <a:t>, изба, дворянка, царица)..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755" y="2921661"/>
            <a:ext cx="1624453" cy="12183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843" y="3111821"/>
            <a:ext cx="1767055" cy="13252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69" y="3329553"/>
            <a:ext cx="1720824" cy="12906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43" y="2776545"/>
            <a:ext cx="1530677" cy="115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Сколько времени была старуха царицей?</a:t>
            </a:r>
            <a:endParaRPr lang="ru-RU" sz="4000" b="1" dirty="0"/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523595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rgbClr val="00B050"/>
                </a:solidFill>
              </a:rPr>
              <a:t>Сказка о рыбаке и рыбке</a:t>
            </a:r>
            <a:endParaRPr lang="ru-RU" sz="25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Две недели</a:t>
            </a:r>
            <a:r>
              <a:rPr lang="ru-RU" sz="2800" i="1" dirty="0" smtClean="0"/>
              <a:t>.</a:t>
            </a:r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"</a:t>
            </a:r>
            <a:r>
              <a:rPr lang="ru-RU" sz="2800" i="1" dirty="0"/>
              <a:t>Вот неделя, другая проходит. . . "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2047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34667" y="1522963"/>
            <a:ext cx="7128792" cy="77809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Пушкин</a:t>
            </a:r>
            <a:br>
              <a:rPr lang="ru-RU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</a:t>
            </a:r>
            <a:b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Сергеевич</a:t>
            </a:r>
            <a:b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971600" y="1628800"/>
            <a:ext cx="7272808" cy="460851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endParaRPr lang="en-US" sz="1400" i="1" dirty="0" smtClean="0"/>
          </a:p>
          <a:p>
            <a:pPr>
              <a:spcBef>
                <a:spcPts val="0"/>
              </a:spcBef>
              <a:buNone/>
            </a:pPr>
            <a:endParaRPr lang="ru-RU" sz="1400" i="1" dirty="0" smtClean="0"/>
          </a:p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pic>
        <p:nvPicPr>
          <p:cNvPr id="4" name="Рисунок 10" descr="Рисунок4_0.t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9784"/>
            <a:ext cx="3096344" cy="390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296032" y="4338916"/>
            <a:ext cx="2303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90204" pitchFamily="34" charset="0"/>
              </a:defRPr>
            </a:lvl9pPr>
          </a:lstStyle>
          <a:p>
            <a:pPr eaLnBrk="1" hangingPunct="1"/>
            <a:r>
              <a:rPr lang="ru-RU" altLang="ru-RU" i="1" dirty="0" smtClean="0"/>
              <a:t>(</a:t>
            </a:r>
            <a:r>
              <a:rPr lang="ru-RU" altLang="ru-RU" sz="2400" i="1" dirty="0" smtClean="0">
                <a:latin typeface="Algerian" panose="04020705040A02060702" pitchFamily="82" charset="0"/>
              </a:rPr>
              <a:t>1799 </a:t>
            </a:r>
            <a:r>
              <a:rPr lang="ru-RU" altLang="ru-RU" sz="2400" i="1" dirty="0">
                <a:latin typeface="Algerian" panose="04020705040A02060702" pitchFamily="82" charset="0"/>
              </a:rPr>
              <a:t>– 1837)</a:t>
            </a:r>
          </a:p>
        </p:txBody>
      </p:sp>
      <p:pic>
        <p:nvPicPr>
          <p:cNvPr id="6" name="Picture 23" descr="boldino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096" y="3140968"/>
            <a:ext cx="4092295" cy="32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919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Как с каждой просьбой менялась погода на </a:t>
            </a:r>
            <a:r>
              <a:rPr lang="ru-RU" sz="4000" b="1" dirty="0" smtClean="0"/>
              <a:t>море?</a:t>
            </a:r>
            <a:endParaRPr lang="ru-RU" sz="4000" b="1" dirty="0">
              <a:effectLst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541012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rgbClr val="00B050"/>
                </a:solidFill>
              </a:rPr>
              <a:t>Сказка о рыбаке и рыбке</a:t>
            </a:r>
            <a:endParaRPr lang="ru-RU" sz="25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59282" y="5203138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Портилась, плоть до чёрной бури.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906291"/>
            <a:ext cx="4059943" cy="228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Почему рыбка ничего не сказала старику в последний </a:t>
            </a:r>
            <a:r>
              <a:rPr lang="ru-RU" sz="4000" b="1" dirty="0" smtClean="0"/>
              <a:t>раз</a:t>
            </a:r>
            <a:r>
              <a:rPr lang="ru-RU" sz="2800" dirty="0" smtClean="0"/>
              <a:t>?</a:t>
            </a:r>
            <a:endParaRPr lang="ru-RU" sz="2800" dirty="0">
              <a:effectLst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546692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rgbClr val="00B050"/>
                </a:solidFill>
              </a:rPr>
              <a:t>Сказка о рыбаке и рыбке</a:t>
            </a:r>
            <a:endParaRPr lang="ru-RU" sz="25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Знала, что эту просьбу не выполнит.</a:t>
            </a:r>
            <a:endParaRPr lang="ru-RU" sz="28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4565086"/>
            <a:ext cx="1946268" cy="185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Что высмеивает А. С. Пушкин в этой сказке</a:t>
            </a:r>
            <a:r>
              <a:rPr lang="ru-RU" sz="4000" b="1" dirty="0" smtClean="0"/>
              <a:t>?</a:t>
            </a:r>
            <a:endParaRPr lang="ru-RU" sz="4000" b="1" dirty="0">
              <a:effectLst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rgbClr val="00B050"/>
                </a:solidFill>
              </a:rPr>
              <a:t>Сказка о рыбаке и рыбке</a:t>
            </a:r>
            <a:endParaRPr lang="ru-RU" sz="2500" dirty="0">
              <a:solidFill>
                <a:srgbClr val="00B05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Жадность, грубость, покорность.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6387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К кому за помощью обратился старый и уставший </a:t>
            </a:r>
            <a:r>
              <a:rPr lang="ru-RU" sz="4000" b="1" dirty="0" smtClean="0"/>
              <a:t>государь?</a:t>
            </a:r>
            <a:endParaRPr lang="ru-RU" sz="4000" b="1" dirty="0">
              <a:effectLst/>
            </a:endParaRP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154336" y="527364"/>
            <a:ext cx="62676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Сказка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о золотом 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петушке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/>
              <a:t>К мудрецу — </a:t>
            </a:r>
            <a:r>
              <a:rPr lang="ru-RU" sz="2800" dirty="0" smtClean="0"/>
              <a:t>звездочету.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28"/>
          <a:stretch/>
        </p:blipFill>
        <p:spPr>
          <a:xfrm>
            <a:off x="6704600" y="3668898"/>
            <a:ext cx="1717603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9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274135" y="1482576"/>
            <a:ext cx="65527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Сколько сыновей было у </a:t>
            </a:r>
            <a:r>
              <a:rPr lang="ru-RU" sz="4000" b="1" dirty="0" smtClean="0"/>
              <a:t>царя?</a:t>
            </a:r>
            <a:endParaRPr lang="ru-RU" sz="4000" b="1" dirty="0">
              <a:effectLst/>
            </a:endParaRP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Сказка о золотом петушке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3711048"/>
            <a:ext cx="5277549" cy="317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Два.</a:t>
            </a:r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  <a:p>
            <a:pPr eaLnBrk="1" hangingPunct="1">
              <a:spcBef>
                <a:spcPct val="20000"/>
              </a:spcBef>
            </a:pPr>
            <a:r>
              <a:rPr lang="ru-RU" sz="2500" i="1" dirty="0"/>
              <a:t>'Что за страшная картина. ' Перед ним его </a:t>
            </a:r>
            <a:r>
              <a:rPr lang="ru-RU" sz="2500" i="1" dirty="0" err="1"/>
              <a:t>ова</a:t>
            </a:r>
            <a:r>
              <a:rPr lang="ru-RU" sz="2500" i="1" dirty="0"/>
              <a:t> сына Без шеломов и без лат Оба мертвые лежат ". </a:t>
            </a:r>
            <a:endParaRPr lang="ru-RU" sz="2500" dirty="0"/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170191"/>
            <a:ext cx="1963672" cy="261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С какой стороны пришла </a:t>
            </a:r>
            <a:r>
              <a:rPr lang="ru-RU" sz="4000" b="1" dirty="0" smtClean="0"/>
              <a:t>беда?</a:t>
            </a:r>
            <a:endParaRPr lang="ru-RU" sz="4000" b="1" dirty="0">
              <a:effectLst/>
            </a:endParaRP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Сказка о золотом петушке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С востока.</a:t>
            </a:r>
            <a:endParaRPr lang="ru-RU" sz="28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835066"/>
            <a:ext cx="2741290" cy="357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53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117249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Сколько времени никто не беспокоил царство Дадона</a:t>
            </a:r>
            <a:r>
              <a:rPr lang="ru-RU" sz="4000" b="1" i="1" dirty="0"/>
              <a:t>?</a:t>
            </a:r>
            <a:endParaRPr lang="ru-RU" sz="4000" b="1" dirty="0"/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Сказка о золотом петушке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6508" y="4146146"/>
            <a:ext cx="6305206" cy="19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Два года.</a:t>
            </a:r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  <a:p>
            <a:pPr eaLnBrk="1" hangingPunct="1">
              <a:spcBef>
                <a:spcPct val="20000"/>
              </a:spcBef>
            </a:pPr>
            <a:r>
              <a:rPr lang="ru-RU" sz="2800" i="1" dirty="0"/>
              <a:t>"Год, другой проходит мирно; Петушок сидит все смирно ".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961498"/>
            <a:ext cx="3071887" cy="222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Какими словами заканчивается "Сказка о золотом петушке"?</a:t>
            </a: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Сказка о золотом петушке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>
                <a:latin typeface="Monotype Corsiva" panose="03010101010201010101" pitchFamily="66" charset="0"/>
              </a:rPr>
              <a:t>"Сказка ложь, да в ней </a:t>
            </a:r>
            <a:r>
              <a:rPr lang="ru-RU" sz="2800" i="1" dirty="0" smtClean="0">
                <a:latin typeface="Monotype Corsiva" panose="03010101010201010101" pitchFamily="66" charset="0"/>
              </a:rPr>
              <a:t>намек!</a:t>
            </a:r>
          </a:p>
          <a:p>
            <a:pPr eaLnBrk="1" hangingPunct="1">
              <a:spcBef>
                <a:spcPct val="20000"/>
              </a:spcBef>
            </a:pPr>
            <a:r>
              <a:rPr lang="ru-RU" sz="2800" i="1" dirty="0" smtClean="0">
                <a:latin typeface="Monotype Corsiva" panose="03010101010201010101" pitchFamily="66" charset="0"/>
              </a:rPr>
              <a:t>Добрым </a:t>
            </a:r>
            <a:r>
              <a:rPr lang="ru-RU" sz="2800" i="1" dirty="0">
                <a:latin typeface="Monotype Corsiva" panose="03010101010201010101" pitchFamily="66" charset="0"/>
              </a:rPr>
              <a:t>молодцам урок". </a:t>
            </a:r>
            <a:endParaRPr lang="ru-RU" sz="2800" dirty="0"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8202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/>
              <a:t>Кличка собаки семи богатырей?</a:t>
            </a:r>
            <a:r>
              <a:rPr lang="ru-RU" sz="4000" b="1" i="1" dirty="0"/>
              <a:t> </a:t>
            </a:r>
            <a:endParaRPr lang="ru-RU" sz="4000" b="1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50458" y="406405"/>
            <a:ext cx="7133909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Сказка о </a:t>
            </a:r>
            <a:r>
              <a:rPr lang="ru-RU" sz="2500" b="1" i="1" dirty="0" smtClean="0">
                <a:solidFill>
                  <a:schemeClr val="accent6">
                    <a:lumMod val="50000"/>
                  </a:schemeClr>
                </a:solidFill>
              </a:rPr>
              <a:t>мёртвой царевне</a:t>
            </a:r>
          </a:p>
          <a:p>
            <a:pPr algn="ctr"/>
            <a:r>
              <a:rPr lang="ru-RU" sz="2500" b="1" i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о </a:t>
            </a:r>
            <a:r>
              <a:rPr lang="ru-RU" sz="2500" b="1" i="1" dirty="0" smtClean="0">
                <a:solidFill>
                  <a:schemeClr val="accent6">
                    <a:lumMod val="50000"/>
                  </a:schemeClr>
                </a:solidFill>
              </a:rPr>
              <a:t>семи богатырях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Соколка.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578" y="2835066"/>
            <a:ext cx="3840088" cy="288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/>
              <a:t>Кто дал царевне отравленное яблоко</a:t>
            </a:r>
            <a:r>
              <a:rPr lang="ru-RU" sz="4000" b="1" i="1" dirty="0"/>
              <a:t>? </a:t>
            </a:r>
            <a:endParaRPr lang="ru-RU" sz="4000" b="1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Сказка о мёртвой царевне</a:t>
            </a:r>
          </a:p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и о семи богатырях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Чернавка.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079" y="3132058"/>
            <a:ext cx="3419872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971600" y="1628800"/>
            <a:ext cx="7272808" cy="460851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endParaRPr lang="ru-RU" sz="1400" i="1" dirty="0" smtClean="0"/>
          </a:p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pic>
        <p:nvPicPr>
          <p:cNvPr id="4" name="Picture 6" descr="Сказка о царе Салтане1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1531938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9311190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524" y="764704"/>
            <a:ext cx="19050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Сказка о поп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807" y="3500060"/>
            <a:ext cx="164819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Руслан и Люджмила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93933"/>
            <a:ext cx="1905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Сказка о рыбак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73884"/>
            <a:ext cx="1701293" cy="227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Пушкин 05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041" y="764704"/>
            <a:ext cx="2663825" cy="1936750"/>
          </a:xfrm>
          <a:prstGeom prst="rect">
            <a:avLst/>
          </a:prstGeom>
          <a:noFill/>
          <a:ln w="317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14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К кому обращался королевич Елисей с просьбой о помощи</a:t>
            </a:r>
            <a:r>
              <a:rPr lang="ru-RU" sz="4000" b="1" dirty="0" smtClean="0"/>
              <a:t>?</a:t>
            </a:r>
            <a:endParaRPr lang="ru-RU" sz="4000" b="1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Сказка о мёртвой царевне</a:t>
            </a:r>
          </a:p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и о семи богатырях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3933056"/>
            <a:ext cx="630520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sz="2800" dirty="0"/>
              <a:t>К людям, солнцу, месяцу, ветру.</a:t>
            </a:r>
            <a:br>
              <a:rPr lang="ru-RU" sz="2800" dirty="0"/>
            </a:br>
            <a:endParaRPr lang="ru-RU" sz="2800" dirty="0" smtClean="0"/>
          </a:p>
          <a:p>
            <a:r>
              <a:rPr lang="ru-RU" sz="2800" i="1" dirty="0" smtClean="0"/>
              <a:t>"Свет </a:t>
            </a:r>
            <a:r>
              <a:rPr lang="ru-RU" sz="2800" i="1" dirty="0"/>
              <a:t>наш солнышко. . . </a:t>
            </a:r>
            <a:r>
              <a:rPr lang="ru-RU" sz="2800" i="1" dirty="0" smtClean="0"/>
              <a:t>",</a:t>
            </a:r>
          </a:p>
          <a:p>
            <a:r>
              <a:rPr lang="ru-RU" sz="2800" i="1" dirty="0" smtClean="0"/>
              <a:t>"</a:t>
            </a:r>
            <a:r>
              <a:rPr lang="ru-RU" sz="2800" i="1" dirty="0"/>
              <a:t>Месяц, месяц, мой дружок. . . ", </a:t>
            </a:r>
            <a:endParaRPr lang="ru-RU" sz="2800" dirty="0"/>
          </a:p>
          <a:p>
            <a:r>
              <a:rPr lang="ru-RU" sz="2800" i="1" dirty="0"/>
              <a:t>"Ветер, ветер! Ты могуч. . . </a:t>
            </a:r>
            <a:r>
              <a:rPr lang="ru-RU" sz="2800" i="1" dirty="0" smtClean="0"/>
              <a:t>"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8674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2002653"/>
            <a:ext cx="76490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От чего умерла мачеха?</a:t>
            </a:r>
            <a:r>
              <a:rPr lang="ru-RU" sz="4000" b="1" i="1" dirty="0"/>
              <a:t> </a:t>
            </a:r>
            <a:endParaRPr lang="ru-RU" sz="4000" b="1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Сказка о мёртвой царевне</a:t>
            </a:r>
          </a:p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и о семи богатырях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14925" y="3125951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/>
              <a:t>"Тут тоска ее взяла. . . 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535" y="4064584"/>
            <a:ext cx="2976676" cy="223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1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95770" y="1708546"/>
            <a:ext cx="76490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4000" b="1" dirty="0"/>
              <a:t>Чем закончилась </a:t>
            </a:r>
            <a:r>
              <a:rPr lang="ru-RU" sz="4000" b="1" dirty="0" smtClean="0"/>
              <a:t>сказка?</a:t>
            </a:r>
            <a:endParaRPr lang="ru-RU" sz="4000" b="1" dirty="0">
              <a:effectLst/>
            </a:endParaRPr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Сказка о мёртвой царевне</a:t>
            </a:r>
          </a:p>
          <a:p>
            <a:pPr algn="ctr"/>
            <a:r>
              <a:rPr lang="ru-RU" sz="2500" b="1" i="1" dirty="0">
                <a:solidFill>
                  <a:schemeClr val="accent6">
                    <a:lumMod val="50000"/>
                  </a:schemeClr>
                </a:solidFill>
              </a:rPr>
              <a:t>и о семи богатырях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3568" y="3001037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Свадьбой.</a:t>
            </a:r>
            <a:endParaRPr lang="ru-RU" sz="2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040" y="3001037"/>
            <a:ext cx="5226416" cy="346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3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65104"/>
            <a:ext cx="936104" cy="936104"/>
          </a:xfrm>
          <a:prstGeom prst="roundRect">
            <a:avLst/>
          </a:prstGeom>
          <a:noFill/>
          <a:ln>
            <a:noFill/>
          </a:ln>
          <a:effectLst>
            <a:softEdge rad="12700"/>
          </a:effectLst>
        </p:spPr>
      </p:pic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33311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51 0.06829 L -0.01163 -0.57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37" y="-3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3 -0.57222 L 0.80729 -0.57222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729 -0.57222 L -0.01962 0.110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54" y="3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0.11042 L -0.01163 -0.57222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-3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3 -0.57222 L 0.80729 -0.572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18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729 -0.57222 L 0.8151 0.06828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51 0.06829 L -0.01961 0.1104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37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11042 L 0.03334 -0.60347 L 0.08351 0.11042 L 0.13664 -0.60347 L 0.18976 0.11042 L 0.23941 -0.60347 L 0.29254 0.11042 L 0.34271 -0.60347 L 0.39584 0.11042 L 0.44879 -0.60347 L 0.49896 0.11042 L 0.55209 -0.60347 L 0.60174 0.11042 L 0.65487 -0.60347 L 0.70799 0.11042 L 0.75816 -0.60347 L 0.81129 0.11042 " pathEditMode="relative" rAng="0" ptsTypes="AAAAAAAAAAAAAAAAA">
                                      <p:cBhvr>
                                        <p:cTn id="2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45" y="-3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111 -0.58264 C 0.65278 -0.58264 0.84965 -0.41019 0.84965 -0.19792 C 0.84965 0.01435 0.65278 0.18704 0.41111 0.18704 C 0.16927 0.18704 -0.02743 0.01435 -0.02743 -0.19792 C -0.02743 -0.41019 0.16927 -0.58264 0.41111 -0.58264 Z " pathEditMode="relative" rAng="0" ptsTypes="AAAAA">
                                      <p:cBhvr>
                                        <p:cTn id="30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755576" y="561778"/>
            <a:ext cx="7776864" cy="3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Интернет-ресурсы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323528" y="1052736"/>
            <a:ext cx="8712968" cy="99104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Лента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pixelbrush.ru/uploads/posts/2013-09/1378896989_02.jpg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Уголок со звездами: 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img-fotki.yandex.ru/get/5109/svetlera.16c/0_5662a_8158dd54_orig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Разделитель:  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http://domashniirestoran.ru/images/star-511-106(3).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gif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3: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5.firepic.org/5/images/2015-06/05/nf8phesymheh.jpg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4: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8"/>
              </a:rPr>
              <a:t>http://www.kramola.info/sites/default/files/styles/page-main/public/images/vesti/away.php_.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jpg?itok=MnIBSFR8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5: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images.mreadz.com/344/343120/116.jpeg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6: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multy.tv/uploads/posts/2013-04/1365247754_6.jpg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7: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fs00.infourok.ru/images/doc/225/28304/2/img18.jpg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8: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www.skaz-pushkina.ru/kadr/cs14.jpg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9: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wawkalaki.ucoz.ru/belabradi/novyj_risunok-9.png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10: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4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i2.fastpic.ru/big/2010/0321/c3/8640b3c236089220196a8187302226c3.jpg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11: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5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www.playing-field.ru/img/2015/052123/0017393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13: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s1.dmcdn.net/I0Hl1.jpg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family-child.ru/wp-content/uploads/2013/03/17476231.jpg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8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i034.radikal.ru/0807/b9/d1d21d81b771.jpg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9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9"/>
              </a:rPr>
              <a:t>j-p-g.net/if/2015/03/09/0555468001425872690.jpg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15: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0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0"/>
              </a:rPr>
              <a:t>image.tmdb.org/t/p/original/rDYJIsloA5cjp60hGXQILI8a4Xb.jpg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16: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1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1"/>
              </a:rPr>
              <a:t>player.myshared.ru/372430/data/images/img43.png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18: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2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2"/>
              </a:rPr>
              <a:t>skaz-pushkina.ru/kadr/zp64.jpg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19: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3"/>
              </a:rPr>
              <a:t>www.svclub.ru/Esdbpics/zvorykin88.jpg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20: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4"/>
              </a:rPr>
              <a:t>radchenko-anna.com/wp-content/uploads/2014/01/img_01.jpg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21: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5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5"/>
              </a:rPr>
              <a:t>www.gvendolin.ru/published/publicdata/GVENDOLIWA/attachments/SC/products_pictures/407020_big.jpg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23: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6"/>
              </a:rPr>
              <a:t>s52.radikal.ru/i138/1108/ab/e12464135573.jpg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24: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7"/>
              </a:rPr>
              <a:t>www.azov.info/forum/attachment.php?s=07057c028cb30771ebb47db42e8d4050&amp;attachmentid=8192&amp;stc=1&amp;d=1319663749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26: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8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8"/>
              </a:rPr>
              <a:t>www.my-ussr.ru/diafilmy/skazki-v-stihah/skazka-o-mertvoj-carevne-i-semi-bogatyrjah-chast-2/47-skazka-o-mertvoj-carevne-i-semi-bogatyrjah-chast-2.jpg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Слайд 27: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9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9"/>
              </a:rPr>
              <a:t>img-fotki.yandex.ru/get/6302/121447594.f0/0_88dfb_a7803b92_XL.jpg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назад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04056" cy="360040"/>
          </a:xfrm>
          <a:prstGeom prst="actionButtonBackPrevious">
            <a:avLst/>
          </a:prstGeom>
          <a:solidFill>
            <a:srgbClr val="BEAA12"/>
          </a:solidFill>
          <a:ln>
            <a:solidFill>
              <a:srgbClr val="7A51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2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Пушкин 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632075"/>
            <a:ext cx="1725612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2" descr="i_pushki_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9F3"/>
              </a:clrFrom>
              <a:clrTo>
                <a:srgbClr val="FFF9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65625"/>
            <a:ext cx="19050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13"/>
          <p:cNvSpPr>
            <a:spLocks noChangeArrowheads="1" noChangeShapeType="1" noTextEdit="1"/>
          </p:cNvSpPr>
          <p:nvPr/>
        </p:nvSpPr>
        <p:spPr bwMode="auto">
          <a:xfrm>
            <a:off x="2627313" y="4508500"/>
            <a:ext cx="3781425" cy="10985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Арина  Родионовна</a:t>
            </a:r>
          </a:p>
        </p:txBody>
      </p:sp>
      <p:pic>
        <p:nvPicPr>
          <p:cNvPr id="7173" name="Picture 14" descr="300px-%D0%90%D1%80%D0%B8%D0%BD%D0%B0_%D0%A0%D0%BE%D0%B4%D0%B8%D0%BE%D0%BD%D0%BE%D0%B2%D0%BD%D0%B0_%D0%AF%D0%BA%D0%BE%D0%B2%D0%BB%D0%B5%D0%B2%D0%B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739795"/>
              </a:clrFrom>
              <a:clrTo>
                <a:srgbClr val="73979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33375"/>
            <a:ext cx="35083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95" name="Picture 15" descr="сканирование00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59"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82455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128792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 фразу:</a:t>
            </a:r>
            <a:endParaRPr lang="ru-RU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971600" y="2204864"/>
            <a:ext cx="7272808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dirty="0"/>
          </a:p>
          <a:p>
            <a:r>
              <a:rPr lang="ru-RU" sz="2400" dirty="0"/>
              <a:t>«Сказка ложь, да в ней намёк </a:t>
            </a:r>
            <a:r>
              <a:rPr lang="ru-RU" sz="2400" dirty="0" smtClean="0"/>
              <a:t>…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добрым </a:t>
            </a:r>
            <a:r>
              <a:rPr lang="ru-RU" sz="2400" b="1" dirty="0"/>
              <a:t>молодцам урок</a:t>
            </a:r>
            <a:r>
              <a:rPr lang="ru-RU" sz="2400" dirty="0"/>
              <a:t>»</a:t>
            </a:r>
          </a:p>
          <a:p>
            <a:r>
              <a:rPr lang="ru-RU" sz="2400" dirty="0"/>
              <a:t>«А Балда приговаривал с укоризной: </a:t>
            </a:r>
            <a:r>
              <a:rPr lang="ru-RU" sz="2400" dirty="0" smtClean="0"/>
              <a:t>…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            не </a:t>
            </a:r>
            <a:r>
              <a:rPr lang="ru-RU" sz="2400" b="1" dirty="0"/>
              <a:t>гонялся бы ты, поп, за дешевизной</a:t>
            </a:r>
            <a:r>
              <a:rPr lang="ru-RU" sz="2400" dirty="0"/>
              <a:t>»</a:t>
            </a:r>
          </a:p>
          <a:p>
            <a:r>
              <a:rPr lang="ru-RU" sz="2400" dirty="0"/>
              <a:t>«Жил старик со своею старухой у </a:t>
            </a:r>
            <a:r>
              <a:rPr lang="ru-RU" sz="2400" dirty="0" smtClean="0"/>
              <a:t>…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       самого </a:t>
            </a:r>
            <a:r>
              <a:rPr lang="ru-RU" sz="2400" b="1" dirty="0"/>
              <a:t>синего моря</a:t>
            </a:r>
            <a:r>
              <a:rPr lang="ru-RU" sz="2400" dirty="0"/>
              <a:t>»</a:t>
            </a:r>
          </a:p>
          <a:p>
            <a:r>
              <a:rPr lang="ru-RU" sz="2400" dirty="0"/>
              <a:t>«Я там был, мёд, пиво пил — </a:t>
            </a:r>
            <a:r>
              <a:rPr lang="ru-RU" sz="2400" dirty="0" smtClean="0"/>
              <a:t>…</a:t>
            </a:r>
          </a:p>
          <a:p>
            <a:pPr marL="0" indent="0">
              <a:buNone/>
            </a:pPr>
            <a:r>
              <a:rPr lang="ru-RU" sz="2400" b="1" dirty="0" smtClean="0"/>
              <a:t>                                                     и </a:t>
            </a:r>
            <a:r>
              <a:rPr lang="ru-RU" sz="2400" b="1" dirty="0"/>
              <a:t>усы лишь обмочил</a:t>
            </a:r>
            <a:r>
              <a:rPr lang="ru-RU" sz="2400" dirty="0"/>
              <a:t>»</a:t>
            </a:r>
          </a:p>
          <a:p>
            <a:pPr>
              <a:spcBef>
                <a:spcPts val="0"/>
              </a:spcBef>
              <a:buNone/>
            </a:pPr>
            <a:endParaRPr lang="ru-RU" sz="1400" i="1" dirty="0" smtClean="0"/>
          </a:p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30348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971600" y="1484784"/>
            <a:ext cx="7272808" cy="38164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1400" dirty="0"/>
          </a:p>
          <a:p>
            <a:r>
              <a:rPr lang="ru-RU" sz="2800" i="1" dirty="0" smtClean="0">
                <a:latin typeface="Monotype Corsiva" panose="03010101010201010101" pitchFamily="66" charset="0"/>
              </a:rPr>
              <a:t>«Сказка </a:t>
            </a:r>
            <a:r>
              <a:rPr lang="ru-RU" sz="2800" i="1" dirty="0">
                <a:latin typeface="Monotype Corsiva" panose="03010101010201010101" pitchFamily="66" charset="0"/>
              </a:rPr>
              <a:t>о</a:t>
            </a:r>
            <a:r>
              <a:rPr lang="ru-RU" sz="2800" i="1" dirty="0" smtClean="0">
                <a:latin typeface="Monotype Corsiva" panose="03010101010201010101" pitchFamily="66" charset="0"/>
              </a:rPr>
              <a:t> </a:t>
            </a:r>
            <a:r>
              <a:rPr lang="ru-RU" sz="2800" i="1" dirty="0">
                <a:latin typeface="Monotype Corsiva" panose="03010101010201010101" pitchFamily="66" charset="0"/>
              </a:rPr>
              <a:t>попе и работнике его </a:t>
            </a:r>
            <a:r>
              <a:rPr lang="ru-RU" sz="2800" i="1" dirty="0" smtClean="0">
                <a:latin typeface="Monotype Corsiva" panose="03010101010201010101" pitchFamily="66" charset="0"/>
              </a:rPr>
              <a:t>Балде»</a:t>
            </a:r>
          </a:p>
          <a:p>
            <a:pPr marL="0" indent="0">
              <a:buNone/>
            </a:pPr>
            <a:endParaRPr lang="ru-RU" sz="2800" i="1" dirty="0">
              <a:latin typeface="Monotype Corsiva" panose="03010101010201010101" pitchFamily="66" charset="0"/>
            </a:endParaRPr>
          </a:p>
          <a:p>
            <a:r>
              <a:rPr lang="ru-RU" sz="2800" i="1" dirty="0" smtClean="0">
                <a:latin typeface="Monotype Corsiva" panose="03010101010201010101" pitchFamily="66" charset="0"/>
              </a:rPr>
              <a:t>«Сказка </a:t>
            </a:r>
            <a:r>
              <a:rPr lang="ru-RU" sz="2800" i="1" dirty="0">
                <a:latin typeface="Monotype Corsiva" panose="03010101010201010101" pitchFamily="66" charset="0"/>
              </a:rPr>
              <a:t>о царе </a:t>
            </a:r>
            <a:r>
              <a:rPr lang="ru-RU" sz="2800" i="1" dirty="0" smtClean="0">
                <a:latin typeface="Monotype Corsiva" panose="03010101010201010101" pitchFamily="66" charset="0"/>
              </a:rPr>
              <a:t>Салтане…»</a:t>
            </a:r>
          </a:p>
          <a:p>
            <a:pPr marL="0" indent="0">
              <a:buNone/>
            </a:pPr>
            <a:endParaRPr lang="ru-RU" sz="2800" i="1" dirty="0" smtClean="0"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latin typeface="Monotype Corsiva" panose="03010101010201010101" pitchFamily="66" charset="0"/>
              </a:rPr>
              <a:t>«Сказка </a:t>
            </a:r>
            <a:r>
              <a:rPr lang="ru-RU" sz="2800" dirty="0">
                <a:latin typeface="Monotype Corsiva" panose="03010101010201010101" pitchFamily="66" charset="0"/>
              </a:rPr>
              <a:t>о рыбаке и рыбке</a:t>
            </a:r>
            <a:r>
              <a:rPr lang="ru-RU" sz="2800" dirty="0" smtClean="0">
                <a:latin typeface="Monotype Corsiva" panose="03010101010201010101" pitchFamily="66" charset="0"/>
              </a:rPr>
              <a:t>»</a:t>
            </a:r>
          </a:p>
          <a:p>
            <a:pPr marL="0" indent="0">
              <a:buNone/>
            </a:pP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i="1" dirty="0" smtClean="0">
                <a:latin typeface="Monotype Corsiva" panose="03010101010201010101" pitchFamily="66" charset="0"/>
              </a:rPr>
              <a:t>«Сказки </a:t>
            </a:r>
            <a:r>
              <a:rPr lang="ru-RU" sz="2800" i="1" dirty="0">
                <a:latin typeface="Monotype Corsiva" panose="03010101010201010101" pitchFamily="66" charset="0"/>
              </a:rPr>
              <a:t>о золотом </a:t>
            </a:r>
            <a:r>
              <a:rPr lang="ru-RU" sz="2800" i="1" dirty="0" smtClean="0">
                <a:latin typeface="Monotype Corsiva" panose="03010101010201010101" pitchFamily="66" charset="0"/>
              </a:rPr>
              <a:t>петушке»</a:t>
            </a:r>
          </a:p>
          <a:p>
            <a:pPr marL="0" indent="0">
              <a:buNone/>
            </a:pPr>
            <a:endParaRPr lang="ru-RU" sz="2800" i="1" dirty="0" smtClean="0"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latin typeface="Monotype Corsiva" panose="03010101010201010101" pitchFamily="66" charset="0"/>
              </a:rPr>
              <a:t>«Сказка </a:t>
            </a:r>
            <a:r>
              <a:rPr lang="ru-RU" sz="2800" dirty="0">
                <a:latin typeface="Monotype Corsiva" panose="03010101010201010101" pitchFamily="66" charset="0"/>
              </a:rPr>
              <a:t>о мёртвой царевне и о семи </a:t>
            </a:r>
            <a:r>
              <a:rPr lang="ru-RU" sz="2800" dirty="0" smtClean="0">
                <a:latin typeface="Monotype Corsiva" panose="03010101010201010101" pitchFamily="66" charset="0"/>
              </a:rPr>
              <a:t>богатырях»</a:t>
            </a:r>
            <a:endParaRPr lang="ru-RU" sz="2800" dirty="0">
              <a:latin typeface="Monotype Corsiva" panose="03010101010201010101" pitchFamily="66" charset="0"/>
            </a:endParaRPr>
          </a:p>
          <a:p>
            <a:endParaRPr lang="ru-RU" sz="1400" i="1" dirty="0" smtClean="0"/>
          </a:p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87772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69657" y="1831751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0469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41320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7794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12982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069657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00469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41320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7794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812982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069977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00501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41640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7826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813302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061719" y="3573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05015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941640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9497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8133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0696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004695" y="530120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0127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9493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8129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611560" y="1844253"/>
            <a:ext cx="2880320" cy="719138"/>
          </a:xfrm>
          <a:prstGeom prst="bevel">
            <a:avLst>
              <a:gd name="adj" fmla="val 7727"/>
            </a:avLst>
          </a:prstGeom>
          <a:gradFill rotWithShape="1">
            <a:gsLst>
              <a:gs pos="600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b="1" i="1" dirty="0"/>
              <a:t>Сказка </a:t>
            </a:r>
            <a:r>
              <a:rPr lang="ru-RU" b="1" i="1" dirty="0" smtClean="0"/>
              <a:t>о </a:t>
            </a:r>
            <a:r>
              <a:rPr lang="ru-RU" b="1" i="1" dirty="0"/>
              <a:t>попе </a:t>
            </a:r>
            <a:r>
              <a:rPr lang="ru-RU" b="1" i="1" dirty="0" smtClean="0"/>
              <a:t>и</a:t>
            </a:r>
          </a:p>
          <a:p>
            <a:pPr algn="ctr"/>
            <a:r>
              <a:rPr lang="ru-RU" b="1" i="1" dirty="0" smtClean="0"/>
              <a:t>работнике </a:t>
            </a:r>
            <a:r>
              <a:rPr lang="ru-RU" b="1" i="1" dirty="0"/>
              <a:t>его Балде</a:t>
            </a:r>
            <a:endParaRPr lang="ru-RU" dirty="0"/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611560" y="5301208"/>
            <a:ext cx="2880000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b="1" i="1" dirty="0"/>
              <a:t>Сказка о </a:t>
            </a:r>
            <a:r>
              <a:rPr lang="ru-RU" b="1" i="1" dirty="0" smtClean="0"/>
              <a:t>мёртвой</a:t>
            </a:r>
          </a:p>
          <a:p>
            <a:pPr algn="ctr"/>
            <a:r>
              <a:rPr lang="ru-RU" b="1" i="1" dirty="0"/>
              <a:t>ц</a:t>
            </a:r>
            <a:r>
              <a:rPr lang="ru-RU" b="1" i="1" dirty="0" smtClean="0"/>
              <a:t>аревне и </a:t>
            </a:r>
            <a:r>
              <a:rPr lang="ru-RU" b="1" i="1" dirty="0"/>
              <a:t>о </a:t>
            </a:r>
            <a:r>
              <a:rPr lang="ru-RU" b="1" i="1" dirty="0" smtClean="0"/>
              <a:t>семи</a:t>
            </a:r>
          </a:p>
          <a:p>
            <a:pPr algn="ctr"/>
            <a:r>
              <a:rPr lang="ru-RU" b="1" i="1" dirty="0" smtClean="0"/>
              <a:t>богатырях</a:t>
            </a:r>
            <a:endParaRPr lang="ru-RU" dirty="0"/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611880" y="3577164"/>
            <a:ext cx="2880000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b="1" i="1" dirty="0"/>
              <a:t>Сказка </a:t>
            </a:r>
            <a:r>
              <a:rPr lang="ru-RU" b="1" i="1" dirty="0" smtClean="0"/>
              <a:t>о</a:t>
            </a:r>
          </a:p>
          <a:p>
            <a:pPr algn="ctr"/>
            <a:r>
              <a:rPr lang="ru-RU" b="1" i="1" dirty="0"/>
              <a:t>р</a:t>
            </a:r>
            <a:r>
              <a:rPr lang="ru-RU" b="1" i="1" dirty="0" smtClean="0"/>
              <a:t>ыбаке и </a:t>
            </a:r>
            <a:r>
              <a:rPr lang="ru-RU" b="1" i="1" dirty="0"/>
              <a:t>рыбке</a:t>
            </a:r>
            <a:endParaRPr lang="ru-RU" dirty="0"/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611560" y="2708920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endParaRPr lang="ru-RU" b="1" i="1" dirty="0" smtClean="0"/>
          </a:p>
          <a:p>
            <a:pPr algn="ctr"/>
            <a:r>
              <a:rPr lang="ru-RU" b="1" i="1" dirty="0" smtClean="0"/>
              <a:t>Сказка о</a:t>
            </a:r>
          </a:p>
          <a:p>
            <a:pPr algn="ctr"/>
            <a:r>
              <a:rPr lang="ru-RU" b="1" i="1" dirty="0" smtClean="0"/>
              <a:t>царе Салтане …</a:t>
            </a:r>
            <a:endParaRPr lang="ru-RU" dirty="0"/>
          </a:p>
          <a:p>
            <a:pPr algn="ctr"/>
            <a:endParaRPr lang="ru-RU" sz="2400" b="1" cap="all" dirty="0"/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611880" y="4438699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b="1" i="1" dirty="0"/>
              <a:t>Сказка </a:t>
            </a:r>
            <a:r>
              <a:rPr lang="ru-RU" b="1" i="1" dirty="0" smtClean="0"/>
              <a:t>о</a:t>
            </a:r>
          </a:p>
          <a:p>
            <a:pPr algn="ctr"/>
            <a:r>
              <a:rPr lang="ru-RU" b="1" i="1" dirty="0" smtClean="0"/>
              <a:t>золотом </a:t>
            </a:r>
            <a:r>
              <a:rPr lang="ru-RU" b="1" i="1" dirty="0"/>
              <a:t>петушке</a:t>
            </a:r>
            <a:endParaRPr lang="ru-RU" dirty="0"/>
          </a:p>
        </p:txBody>
      </p:sp>
      <p:sp>
        <p:nvSpPr>
          <p:cNvPr id="7" name="AutoShape 47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9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51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53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55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" name="Рисунок 42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7380312" y="6245055"/>
            <a:ext cx="1152128" cy="300800"/>
          </a:xfrm>
          <a:prstGeom prst="rect">
            <a:avLst/>
          </a:prstGeom>
        </p:spPr>
      </p:pic>
      <p:sp>
        <p:nvSpPr>
          <p:cNvPr id="44" name="Заголовок 1"/>
          <p:cNvSpPr txBox="1">
            <a:spLocks/>
          </p:cNvSpPr>
          <p:nvPr/>
        </p:nvSpPr>
        <p:spPr>
          <a:xfrm>
            <a:off x="1143776" y="430090"/>
            <a:ext cx="7459016" cy="136815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pc="50" dirty="0" smtClean="0">
                <a:ln w="11430"/>
                <a:solidFill>
                  <a:srgbClr val="7A5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сказок</a:t>
            </a:r>
          </a:p>
          <a:p>
            <a:r>
              <a:rPr lang="ru-RU" sz="4000" b="1" spc="50" dirty="0" smtClean="0">
                <a:ln w="11430"/>
                <a:solidFill>
                  <a:srgbClr val="7A5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Пушкина</a:t>
            </a:r>
            <a:endParaRPr lang="ru-RU" sz="4000" b="1" spc="50" dirty="0">
              <a:ln w="11430"/>
              <a:solidFill>
                <a:srgbClr val="7A5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Рисунок 10" descr="Рисунок4_0.tmp"/>
          <p:cNvPicPr>
            <a:picLocks noChangeAspect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46" y="548554"/>
            <a:ext cx="1012559" cy="1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" descr="Белка зел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847" y="681727"/>
            <a:ext cx="1323346" cy="93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6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7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В каком месте поп решил «присмотреть товару»? 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546692"/>
            <a:ext cx="7344816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Сказка о попе </a:t>
            </a:r>
            <a:r>
              <a:rPr lang="ru-RU" sz="25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 работнике </a:t>
            </a:r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его Балде</a:t>
            </a:r>
            <a:endParaRPr lang="ru-RU" sz="2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На базаре.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301" y="2960137"/>
            <a:ext cx="2358385" cy="305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000" b="1" dirty="0" smtClean="0"/>
              <a:t>За что был наказан поп?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6415" y="581955"/>
            <a:ext cx="706190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Сказка о попе и работнике его Балде</a:t>
            </a:r>
            <a:endParaRPr lang="ru-RU" sz="2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068854" y="4076321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За жадность.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42" y="2529262"/>
            <a:ext cx="3860056" cy="273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E36C09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80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80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80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80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941</Words>
  <Application>Microsoft Office PowerPoint</Application>
  <PresentationFormat>Экран (4:3)</PresentationFormat>
  <Paragraphs>267</Paragraphs>
  <Slides>34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Тема Office</vt:lpstr>
      <vt:lpstr>1_Тема Office</vt:lpstr>
      <vt:lpstr>2_Тема Office</vt:lpstr>
      <vt:lpstr>Оформление по умолчанию</vt:lpstr>
      <vt:lpstr>3_Тема Office</vt:lpstr>
      <vt:lpstr>4_Тема Office</vt:lpstr>
      <vt:lpstr>1_Оформление по умолчанию</vt:lpstr>
      <vt:lpstr>Мир сказок Пушкина</vt:lpstr>
      <vt:lpstr>Пушкин Александр Сергеевич </vt:lpstr>
      <vt:lpstr>Презентация PowerPoint</vt:lpstr>
      <vt:lpstr>Презентация PowerPoint</vt:lpstr>
      <vt:lpstr>Продолжи фразу: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Света</cp:lastModifiedBy>
  <cp:revision>107</cp:revision>
  <dcterms:created xsi:type="dcterms:W3CDTF">2015-05-04T12:07:23Z</dcterms:created>
  <dcterms:modified xsi:type="dcterms:W3CDTF">2022-09-22T12:35:17Z</dcterms:modified>
</cp:coreProperties>
</file>