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64" r:id="rId4"/>
    <p:sldId id="265" r:id="rId5"/>
    <p:sldId id="266" r:id="rId6"/>
    <p:sldId id="257" r:id="rId7"/>
    <p:sldId id="258" r:id="rId8"/>
    <p:sldId id="259" r:id="rId9"/>
    <p:sldId id="260" r:id="rId10"/>
    <p:sldId id="261" r:id="rId11"/>
    <p:sldId id="262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3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8E3D-6702-4A2C-B686-7922060A9D2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A573-5456-4C5D-A174-D1E21AC6D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621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8E3D-6702-4A2C-B686-7922060A9D2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A573-5456-4C5D-A174-D1E21AC6D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250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8E3D-6702-4A2C-B686-7922060A9D2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A573-5456-4C5D-A174-D1E21AC6D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629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8E3D-6702-4A2C-B686-7922060A9D2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A573-5456-4C5D-A174-D1E21AC6D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330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8E3D-6702-4A2C-B686-7922060A9D2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A573-5456-4C5D-A174-D1E21AC6D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756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8E3D-6702-4A2C-B686-7922060A9D2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A573-5456-4C5D-A174-D1E21AC6D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693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8E3D-6702-4A2C-B686-7922060A9D2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A573-5456-4C5D-A174-D1E21AC6D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575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8E3D-6702-4A2C-B686-7922060A9D2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A573-5456-4C5D-A174-D1E21AC6D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088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8E3D-6702-4A2C-B686-7922060A9D2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A573-5456-4C5D-A174-D1E21AC6D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54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8E3D-6702-4A2C-B686-7922060A9D2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A573-5456-4C5D-A174-D1E21AC6D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42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8E3D-6702-4A2C-B686-7922060A9D2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A573-5456-4C5D-A174-D1E21AC6D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935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B8E3D-6702-4A2C-B686-7922060A9D2E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8A573-5456-4C5D-A174-D1E21AC6D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40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1353" y="588723"/>
            <a:ext cx="1074733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Методическая разработка к уроку развития речи коррекционного учреждения </a:t>
            </a:r>
            <a:r>
              <a:rPr lang="en-US" sz="2400" dirty="0" smtClean="0"/>
              <a:t>I </a:t>
            </a:r>
            <a:r>
              <a:rPr lang="ru-RU" sz="2400" dirty="0" smtClean="0"/>
              <a:t>вида</a:t>
            </a:r>
          </a:p>
          <a:p>
            <a:pPr algn="ctr"/>
            <a:r>
              <a:rPr lang="ru-RU" sz="2400" dirty="0"/>
              <a:t>н</a:t>
            </a:r>
            <a:r>
              <a:rPr lang="ru-RU" sz="2400" dirty="0" smtClean="0"/>
              <a:t>а тему «Описание картины Зинаиды Серебряковой «За завтраком».</a:t>
            </a:r>
          </a:p>
          <a:p>
            <a:pPr algn="ctr"/>
            <a:r>
              <a:rPr lang="ru-RU" sz="2400" dirty="0" smtClean="0"/>
              <a:t>ГКОУ Республика Саха(Якутия)</a:t>
            </a:r>
          </a:p>
          <a:p>
            <a:pPr algn="ctr"/>
            <a:r>
              <a:rPr lang="ru-RU" sz="2400" dirty="0" smtClean="0"/>
              <a:t>«Республиканская специальная (коррекционная) школа-интернат для </a:t>
            </a:r>
            <a:r>
              <a:rPr lang="ru-RU" sz="2400" dirty="0" err="1" smtClean="0"/>
              <a:t>неслышащих</a:t>
            </a:r>
            <a:r>
              <a:rPr lang="ru-RU" sz="2400" dirty="0" smtClean="0"/>
              <a:t> детей»</a:t>
            </a:r>
          </a:p>
          <a:p>
            <a:pPr algn="ctr"/>
            <a:r>
              <a:rPr lang="ru-RU" sz="2400" dirty="0" smtClean="0"/>
              <a:t>Попова Октябрина Фоминична</a:t>
            </a:r>
          </a:p>
          <a:p>
            <a:pPr algn="ctr"/>
            <a:r>
              <a:rPr lang="ru-RU" sz="2400" dirty="0"/>
              <a:t>у</a:t>
            </a:r>
            <a:r>
              <a:rPr lang="ru-RU" sz="2400" dirty="0" smtClean="0"/>
              <a:t>читель русского языка и литературы</a:t>
            </a:r>
          </a:p>
          <a:p>
            <a:pPr algn="ctr"/>
            <a:r>
              <a:rPr lang="ru-RU" sz="2400" dirty="0" smtClean="0"/>
              <a:t>Город Якутск</a:t>
            </a:r>
          </a:p>
          <a:p>
            <a:pPr algn="ctr"/>
            <a:r>
              <a:rPr lang="ru-RU" sz="2400" dirty="0" smtClean="0"/>
              <a:t>Дата создания </a:t>
            </a:r>
          </a:p>
          <a:p>
            <a:pPr algn="ctr"/>
            <a:r>
              <a:rPr lang="ru-RU" sz="2400" dirty="0" smtClean="0"/>
              <a:t>24 сентября 2022 г.</a:t>
            </a:r>
          </a:p>
          <a:p>
            <a:r>
              <a:rPr lang="ru-RU" sz="2400" dirty="0" smtClean="0"/>
              <a:t>Материал включает в </a:t>
            </a:r>
            <a:r>
              <a:rPr lang="ru-RU" sz="2400" smtClean="0"/>
              <a:t>себя презентацию </a:t>
            </a:r>
            <a:r>
              <a:rPr lang="ru-RU" sz="2400" dirty="0" smtClean="0"/>
              <a:t>по развитию речи для </a:t>
            </a:r>
            <a:r>
              <a:rPr lang="ru-RU" sz="2400" dirty="0" err="1" smtClean="0"/>
              <a:t>неслышащих</a:t>
            </a:r>
            <a:r>
              <a:rPr lang="ru-RU" sz="2400" dirty="0" smtClean="0"/>
              <a:t> детей по </a:t>
            </a:r>
            <a:r>
              <a:rPr lang="ru-RU" sz="2400" dirty="0"/>
              <a:t>теме «Описание картины Зинаиды Серебряковой «За завтраком».</a:t>
            </a:r>
          </a:p>
        </p:txBody>
      </p:sp>
    </p:spTree>
    <p:extLst>
      <p:ext uri="{BB962C8B-B14F-4D97-AF65-F5344CB8AC3E}">
        <p14:creationId xmlns:p14="http://schemas.microsoft.com/office/powerpoint/2010/main" val="3704601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859" y="748828"/>
            <a:ext cx="4828450" cy="41090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45179" y="994611"/>
            <a:ext cx="48447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Мальчики в одинаковых костюмах, а платье девочки сшито из той же ткани, но украшено нарядным белым сарафаном.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180552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028" y="764870"/>
            <a:ext cx="4828450" cy="41090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68716" y="882316"/>
            <a:ext cx="476450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Простое полотно выглядит празднично. Этот эффект создает белоснежная скатерть и белый сарафан малышки. Картина пропитана теплотой и домашним уютом, создает позитивное настроение.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2678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154" y="737937"/>
            <a:ext cx="4130089" cy="52297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94947" y="914400"/>
            <a:ext cx="563077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Зинаида Серебрякова – российская художница.</a:t>
            </a:r>
          </a:p>
          <a:p>
            <a:r>
              <a:rPr lang="ru-RU" sz="2800" dirty="0" smtClean="0"/>
              <a:t>На своих полотнах художница изображала людей и окружающий мир, работала и с натюрмортами.</a:t>
            </a:r>
          </a:p>
        </p:txBody>
      </p:sp>
    </p:spTree>
    <p:extLst>
      <p:ext uri="{BB962C8B-B14F-4D97-AF65-F5344CB8AC3E}">
        <p14:creationId xmlns:p14="http://schemas.microsoft.com/office/powerpoint/2010/main" val="1694728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5129" y="663879"/>
            <a:ext cx="9958192" cy="5586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307" y="693891"/>
            <a:ext cx="6594953" cy="46247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29841" y="5348614"/>
            <a:ext cx="78788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Фруктовый сад в цвету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9927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6729" y="339181"/>
            <a:ext cx="6109406" cy="48340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36729" y="5812077"/>
            <a:ext cx="6175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Лето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92678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95250"/>
            <a:ext cx="3568874" cy="50367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81195" y="5523978"/>
            <a:ext cx="5185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Девочки у рояля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01160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93659"/>
            <a:ext cx="5996989" cy="51038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780421" y="1042737"/>
            <a:ext cx="4106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smtClean="0"/>
              <a:t>«За завтраком»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42492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64967" y="529389"/>
            <a:ext cx="5229727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>
                <a:solidFill>
                  <a:prstClr val="black"/>
                </a:solidFill>
              </a:rPr>
              <a:t>Рассмотрите внимательно картину и перечислите всё, что на ней изображено</a:t>
            </a:r>
            <a:r>
              <a:rPr lang="ru-RU" sz="2400" b="1" dirty="0" smtClean="0">
                <a:solidFill>
                  <a:prstClr val="black"/>
                </a:solidFill>
              </a:rPr>
              <a:t>.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Д</a:t>
            </a:r>
            <a:r>
              <a:rPr lang="ru-RU" sz="2400" dirty="0" smtClean="0">
                <a:solidFill>
                  <a:prstClr val="black"/>
                </a:solidFill>
              </a:rPr>
              <a:t>ва </a:t>
            </a:r>
            <a:r>
              <a:rPr lang="ru-RU" sz="2400" dirty="0">
                <a:solidFill>
                  <a:prstClr val="black"/>
                </a:solidFill>
              </a:rPr>
              <a:t>мальчика </a:t>
            </a:r>
          </a:p>
          <a:p>
            <a:pPr lvl="0"/>
            <a:r>
              <a:rPr lang="ru-RU" sz="2400" dirty="0" smtClean="0">
                <a:solidFill>
                  <a:prstClr val="black"/>
                </a:solidFill>
              </a:rPr>
              <a:t>маленькая девочка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большая суповая </a:t>
            </a:r>
            <a:r>
              <a:rPr lang="ru-RU" sz="2400" dirty="0" smtClean="0">
                <a:solidFill>
                  <a:prstClr val="black"/>
                </a:solidFill>
              </a:rPr>
              <a:t>миска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соль, перец </a:t>
            </a:r>
            <a:endParaRPr lang="ru-RU" sz="2400" dirty="0" smtClean="0">
              <a:solidFill>
                <a:prstClr val="black"/>
              </a:solidFill>
            </a:endParaRPr>
          </a:p>
          <a:p>
            <a:pPr lvl="0"/>
            <a:r>
              <a:rPr lang="ru-RU" sz="2400" dirty="0" smtClean="0">
                <a:solidFill>
                  <a:prstClr val="black"/>
                </a:solidFill>
              </a:rPr>
              <a:t>графин </a:t>
            </a:r>
            <a:r>
              <a:rPr lang="ru-RU" sz="2400" dirty="0">
                <a:solidFill>
                  <a:prstClr val="black"/>
                </a:solidFill>
              </a:rPr>
              <a:t>с </a:t>
            </a:r>
            <a:r>
              <a:rPr lang="ru-RU" sz="2400" dirty="0" smtClean="0">
                <a:solidFill>
                  <a:prstClr val="black"/>
                </a:solidFill>
              </a:rPr>
              <a:t>водой</a:t>
            </a:r>
          </a:p>
          <a:p>
            <a:pPr lvl="0"/>
            <a:r>
              <a:rPr lang="ru-RU" sz="2400" dirty="0" smtClean="0">
                <a:solidFill>
                  <a:prstClr val="black"/>
                </a:solidFill>
              </a:rPr>
              <a:t>аппетитные </a:t>
            </a:r>
            <a:r>
              <a:rPr lang="ru-RU" sz="2400" dirty="0">
                <a:solidFill>
                  <a:prstClr val="black"/>
                </a:solidFill>
              </a:rPr>
              <a:t>булки белого </a:t>
            </a:r>
            <a:r>
              <a:rPr lang="ru-RU" sz="2400" dirty="0" smtClean="0">
                <a:solidFill>
                  <a:prstClr val="black"/>
                </a:solidFill>
              </a:rPr>
              <a:t>хлеба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яркий желтый </a:t>
            </a:r>
            <a:r>
              <a:rPr lang="ru-RU" sz="2400" dirty="0" smtClean="0">
                <a:solidFill>
                  <a:prstClr val="black"/>
                </a:solidFill>
              </a:rPr>
              <a:t>кофейник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сахар </a:t>
            </a:r>
            <a:endParaRPr lang="ru-RU" sz="2400" dirty="0" smtClean="0">
              <a:solidFill>
                <a:prstClr val="black"/>
              </a:solidFill>
            </a:endParaRPr>
          </a:p>
          <a:p>
            <a:pPr lvl="0"/>
            <a:r>
              <a:rPr lang="ru-RU" sz="2400" dirty="0" smtClean="0">
                <a:solidFill>
                  <a:prstClr val="black"/>
                </a:solidFill>
              </a:rPr>
              <a:t>печенье</a:t>
            </a:r>
          </a:p>
          <a:p>
            <a:pPr lvl="0"/>
            <a:r>
              <a:rPr lang="ru-RU" sz="2400" dirty="0" smtClean="0">
                <a:solidFill>
                  <a:prstClr val="black"/>
                </a:solidFill>
              </a:rPr>
              <a:t>нарядный белый сарафан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белоснежная </a:t>
            </a:r>
            <a:r>
              <a:rPr lang="ru-RU" sz="2400" dirty="0" smtClean="0">
                <a:solidFill>
                  <a:prstClr val="black"/>
                </a:solidFill>
              </a:rPr>
              <a:t>скатерть</a:t>
            </a:r>
          </a:p>
          <a:p>
            <a:pPr lvl="0"/>
            <a:endParaRPr lang="ru-RU" sz="2400" dirty="0" smtClean="0">
              <a:solidFill>
                <a:prstClr val="black"/>
              </a:solidFill>
            </a:endParaRPr>
          </a:p>
          <a:p>
            <a:pPr lvl="0"/>
            <a:endParaRPr lang="ru-RU" sz="2400" dirty="0" smtClean="0">
              <a:solidFill>
                <a:prstClr val="black"/>
              </a:solidFill>
            </a:endParaRPr>
          </a:p>
          <a:p>
            <a:pPr lvl="0"/>
            <a:endParaRPr lang="ru-RU" sz="2400" dirty="0">
              <a:solidFill>
                <a:prstClr val="black"/>
              </a:solidFill>
            </a:endParaRPr>
          </a:p>
          <a:p>
            <a:pPr lvl="0"/>
            <a:endParaRPr lang="ru-RU" sz="2400" dirty="0" smtClean="0">
              <a:solidFill>
                <a:prstClr val="black"/>
              </a:solidFill>
            </a:endParaRPr>
          </a:p>
          <a:p>
            <a:pPr lvl="0"/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875563"/>
            <a:ext cx="47625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386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88505" y="593558"/>
            <a:ext cx="526181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 полотне мы видим трех ребят: два мальчика и маленькая девочка. Дети завтракают. Заботливые мамины руки разливают суп по тарелкам. 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34" y="593558"/>
            <a:ext cx="4828042" cy="4106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61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14736" y="625642"/>
            <a:ext cx="559869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Стол накрыт очень просто</a:t>
            </a:r>
            <a:r>
              <a:rPr lang="ru-RU" sz="2800" dirty="0"/>
              <a:t>.</a:t>
            </a:r>
            <a:r>
              <a:rPr lang="ru-RU" sz="2800" dirty="0" smtClean="0"/>
              <a:t> Первой привлекает внимание большая суповая миска, рядом стоят соль, перец и графин с водой. Аппетитные булки белого хлеба расположены по центру стола. Слева мы видим яркий желтый кофейник, сахар и печенье.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22" y="625642"/>
            <a:ext cx="4828450" cy="410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573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259</Words>
  <Application>Microsoft Office PowerPoint</Application>
  <PresentationFormat>Широкоэкранный</PresentationFormat>
  <Paragraphs>35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13</cp:revision>
  <dcterms:created xsi:type="dcterms:W3CDTF">2022-08-12T10:48:36Z</dcterms:created>
  <dcterms:modified xsi:type="dcterms:W3CDTF">2022-09-24T00:34:16Z</dcterms:modified>
</cp:coreProperties>
</file>