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7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1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883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139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103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3777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810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536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7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713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05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732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07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5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440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26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34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21757-3A73-485B-8FCC-46A7A78A411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9821195-F711-486D-A636-C313C551F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52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28305" y="972281"/>
            <a:ext cx="82545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/>
              <a:t>Бытовые электроприборы.  </a:t>
            </a:r>
          </a:p>
          <a:p>
            <a:pPr algn="ctr"/>
            <a:r>
              <a:rPr lang="ru-RU" sz="6000" dirty="0" smtClean="0"/>
              <a:t>Тб при работе с электроприборами.</a:t>
            </a:r>
          </a:p>
        </p:txBody>
      </p:sp>
    </p:spTree>
    <p:extLst>
      <p:ext uri="{BB962C8B-B14F-4D97-AF65-F5344CB8AC3E}">
        <p14:creationId xmlns:p14="http://schemas.microsoft.com/office/powerpoint/2010/main" val="514507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5" y="90523"/>
            <a:ext cx="11787447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Электрическая энергия – верный помощник человека в быту и в производстве. В домашнем хозяйстве используется большое количество электрических приборов (телевизоры, холодильники, компьютеры, телефоны, стиральные машины, обогреватели, плиты, утюги, фены и т.д.), питающихся от сети 220 В. Неумелое или небрежное обращение с указанной бытовой техникой представляет серьезную угрозу здоровью и жизни людей.</a:t>
            </a:r>
          </a:p>
          <a:p>
            <a:endParaRPr lang="ru-RU" dirty="0" smtClean="0"/>
          </a:p>
          <a:p>
            <a:r>
              <a:rPr lang="ru-RU" b="1" dirty="0" smtClean="0"/>
              <a:t>Основные меры безопасности при обращении с бытовыми электроприборами:</a:t>
            </a:r>
          </a:p>
          <a:p>
            <a:r>
              <a:rPr lang="ru-RU" dirty="0" smtClean="0"/>
              <a:t>- Никогда не оставляйте включенные электроприборы без присмотра.</a:t>
            </a:r>
          </a:p>
          <a:p>
            <a:r>
              <a:rPr lang="ru-RU" dirty="0" smtClean="0"/>
              <a:t>- Не вынимайте вилку из розетки, потянув за шнур (он может оборваться, оголив проводники, находящиеся под напряжением).</a:t>
            </a:r>
          </a:p>
          <a:p>
            <a:r>
              <a:rPr lang="ru-RU" dirty="0" smtClean="0"/>
              <a:t>- Когда Вы моете холодильник или другие бытовые электроприборы, меняете лампочку или предохранитель, отключите их из розетки.</a:t>
            </a:r>
          </a:p>
          <a:p>
            <a:r>
              <a:rPr lang="ru-RU" dirty="0" smtClean="0"/>
              <a:t>- Розетки располагайте как можно дальше от раковины, ванной. Не пользуйтесь включенными бытовыми электроприборами во время купания в ванной комнате, так как подключенные к сети электроприборы при попадании в воду вызывают тяжелые последствия.</a:t>
            </a:r>
          </a:p>
          <a:p>
            <a:r>
              <a:rPr lang="ru-RU" dirty="0" smtClean="0"/>
              <a:t>- Никогда не пользуйтесь электроприборами, если они мокрые или имеют оголенные токопроводящие концы и детали.</a:t>
            </a:r>
          </a:p>
          <a:p>
            <a:r>
              <a:rPr lang="ru-RU" dirty="0" smtClean="0"/>
              <a:t>- Не ремонтируйте вилки электроприборов с помощью изоленты, меняйте их сразу, если они сломались.</a:t>
            </a:r>
          </a:p>
          <a:p>
            <a:r>
              <a:rPr lang="ru-RU" dirty="0" smtClean="0"/>
              <a:t>- Не беритесь за утюг мокрыми руками и не гладьте, стоя на полу босиком.</a:t>
            </a:r>
          </a:p>
          <a:p>
            <a:r>
              <a:rPr lang="ru-RU" dirty="0" smtClean="0"/>
              <a:t>- Прежде чем налить воду в емкость </a:t>
            </a:r>
            <a:r>
              <a:rPr lang="ru-RU" dirty="0" err="1" smtClean="0"/>
              <a:t>отпаривателя</a:t>
            </a:r>
            <a:r>
              <a:rPr lang="ru-RU" dirty="0" smtClean="0"/>
              <a:t> утюга, вытащите вилку из розетки.</a:t>
            </a:r>
          </a:p>
          <a:p>
            <a:r>
              <a:rPr lang="ru-RU" dirty="0" smtClean="0"/>
              <a:t>- После того, как закончили пользоваться удлинителем, сначала выдерните вилку из розетки, а затем сворачивайте его.</a:t>
            </a:r>
          </a:p>
          <a:p>
            <a:r>
              <a:rPr lang="ru-RU" dirty="0" smtClean="0"/>
              <a:t>- Не перекручивайте и не завязывайте в узел провода, не защемляйте их дверьми (оконными форточками) и не закладывайте провода за водопроводные трубы, батареи отопления.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7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5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0" y="47987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Много лет назад людям приходилось тяжело, ведь приготовить ужин или вскипятить чай нужно было разжечь костёр. Всё приходилось съедать сразу, так как не было холодильников. Связи тоже не было – новости узнавали от гонцов.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437" y="82957"/>
            <a:ext cx="6137563" cy="3682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97" y="162587"/>
            <a:ext cx="5662379" cy="489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1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0405" y="4355699"/>
            <a:ext cx="111889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Современному человеку без электроприборов не обойтись. Они появились не сразу, а постепенно. Сначала электроплиты и утюги. Затем радиоприёмники и вентиляторы, магнитофоны и телевизоры, стиральные машины и холодильники, электрокамины и кухонные комбайны.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873" y="157771"/>
            <a:ext cx="5591585" cy="32005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42" y="152868"/>
            <a:ext cx="6471371" cy="370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08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356" y="82819"/>
            <a:ext cx="506522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Учёные электроприборы разделили на три группы:</a:t>
            </a:r>
          </a:p>
          <a:p>
            <a:pPr marL="342900" indent="-342900">
              <a:buAutoNum type="arabicPeriod"/>
            </a:pPr>
            <a:r>
              <a:rPr lang="ru-RU" dirty="0" smtClean="0"/>
              <a:t>Электрические приборы с нагревательным устройством (плойка, чайник). </a:t>
            </a:r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2. Электрические приборы с действующим двигателем (стиральная машина, холодильник, кофемолка, комбайн)</a:t>
            </a:r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225" y="0"/>
            <a:ext cx="2143125" cy="2143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350" y="0"/>
            <a:ext cx="2914650" cy="1562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100" y="0"/>
            <a:ext cx="2143125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272" y="2268925"/>
            <a:ext cx="1838325" cy="24860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7904" y="2495819"/>
            <a:ext cx="2143125" cy="21431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57138" y="1935550"/>
            <a:ext cx="1619250" cy="2819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284" y="3345250"/>
            <a:ext cx="4484161" cy="336312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674723" y="5688669"/>
            <a:ext cx="2919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Осветительные приборы.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3596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5635" y="418007"/>
            <a:ext cx="90373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Х</a:t>
            </a:r>
            <a:r>
              <a:rPr lang="ru-RU" sz="4400" dirty="0" smtClean="0"/>
              <a:t>олодильник применяется для чего?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572" y="1563571"/>
            <a:ext cx="6800157" cy="423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17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048" y="287958"/>
            <a:ext cx="49987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Он бывает 3 видов. </a:t>
            </a:r>
            <a:endParaRPr lang="ru-RU" b="1" dirty="0"/>
          </a:p>
          <a:p>
            <a:pPr marL="285750" indent="-285750">
              <a:buFontTx/>
              <a:buChar char="-"/>
            </a:pPr>
            <a:r>
              <a:rPr lang="ru-RU" dirty="0" smtClean="0"/>
              <a:t>Среднетемпературные камеры для хранения продуктов в течение нескольких дней или часов. 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Низкотемпературные морозильные камеры для длительного хранения. 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Двухкамерные, включающие в себя оба компонента.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043" y="287958"/>
            <a:ext cx="3803988" cy="2150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82" y="3486116"/>
            <a:ext cx="2447925" cy="1866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024" y="2904717"/>
            <a:ext cx="2143125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0821" y="440738"/>
            <a:ext cx="2346008" cy="3695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2744" y="3265644"/>
            <a:ext cx="2876550" cy="15906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76400" y="5694960"/>
            <a:ext cx="10077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Холодильники последнего поколения имеют антибактериальное покрытие и специальный фильтр. Покрытие не дает микроорганизмам размножаться, а фильтр очищает воздух и устраняет запахи.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032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39" y="96427"/>
            <a:ext cx="10548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Д</a:t>
            </a:r>
            <a:r>
              <a:rPr lang="ru-RU" sz="3600" b="1" dirty="0" smtClean="0"/>
              <a:t>ля чего предназначена микроволновая печь СВЧ?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348" y="1423736"/>
            <a:ext cx="7024428" cy="486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82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686" y="120996"/>
            <a:ext cx="725701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Если микроволновую печь хотят использовать для приготовления разных блюд , то используют  с функциями гриля и конвекции. При включении печи в сеть специальное устройство начинает излучать невидимые микроволны. Они отражаются от всех металлических стенок печи и попадают в центр, где размещены продукты. Под действием микроволновой молекулы воды в продуктах начинают двигаться, от чего еда разогревается, а посуда при этом остается холодной.</a:t>
            </a:r>
          </a:p>
          <a:p>
            <a:r>
              <a:rPr lang="ru-RU" sz="2000" dirty="0" smtClean="0"/>
              <a:t>Вопрос: можно ли применять любую посуду для разогрева или приготовления в микроволновой печи?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4851" y="162098"/>
            <a:ext cx="3987038" cy="29106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08" y="4135928"/>
            <a:ext cx="5095586" cy="27220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476" y="3727225"/>
            <a:ext cx="3999413" cy="278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98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379" y="64480"/>
            <a:ext cx="1233808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Правила безопасной работы при пользовании бытовыми электроприборами</a:t>
            </a:r>
          </a:p>
          <a:p>
            <a:r>
              <a:rPr lang="ru-RU" sz="2400" dirty="0" smtClean="0"/>
              <a:t>1. Перед работой проверь исправность соединительного шнура.</a:t>
            </a:r>
          </a:p>
          <a:p>
            <a:r>
              <a:rPr lang="ru-RU" sz="2400" dirty="0" smtClean="0"/>
              <a:t>2. Включай и выключай электроприбор сухими руками, при этом берись за корпус вилки.</a:t>
            </a:r>
          </a:p>
          <a:p>
            <a:r>
              <a:rPr lang="ru-RU" sz="2400" dirty="0" smtClean="0"/>
              <a:t>3. По окончании работы выключи электроприбор.</a:t>
            </a:r>
          </a:p>
          <a:p>
            <a:r>
              <a:rPr lang="ru-RU" sz="2400" b="1" dirty="0" smtClean="0"/>
              <a:t>Алгоритм работы с микроволновой печью (СВЧ)</a:t>
            </a:r>
          </a:p>
          <a:p>
            <a:r>
              <a:rPr lang="ru-RU" sz="2400" dirty="0" smtClean="0"/>
              <a:t>1. Ознакомиться с инструкцией «Правила эксплуатации электроприбора».</a:t>
            </a:r>
          </a:p>
          <a:p>
            <a:r>
              <a:rPr lang="ru-RU" sz="2400" dirty="0" smtClean="0"/>
              <a:t>2. Включить в сеть бытовой электроприбор.</a:t>
            </a:r>
          </a:p>
          <a:p>
            <a:r>
              <a:rPr lang="ru-RU" sz="2400" dirty="0" smtClean="0"/>
              <a:t>3. Установить при помощи условных обозначений на панели управления прибора выбранную позицию.</a:t>
            </a:r>
          </a:p>
          <a:p>
            <a:r>
              <a:rPr lang="ru-RU" sz="2400" dirty="0" smtClean="0"/>
              <a:t>4. Включить кнопку «Пуск».</a:t>
            </a:r>
          </a:p>
          <a:p>
            <a:r>
              <a:rPr lang="ru-RU" sz="2400" dirty="0" smtClean="0"/>
              <a:t>5. После автоотключения функции вынуть блюдо</a:t>
            </a:r>
          </a:p>
          <a:p>
            <a:r>
              <a:rPr lang="ru-RU" sz="2400" b="1" dirty="0" smtClean="0"/>
              <a:t>Алгоритм работы с бытовым холодильником</a:t>
            </a:r>
          </a:p>
          <a:p>
            <a:r>
              <a:rPr lang="ru-RU" sz="2400" dirty="0" smtClean="0"/>
              <a:t>1. Ознакомиться с инструкцией «Правила эксплуатации электроприбора».</a:t>
            </a:r>
          </a:p>
          <a:p>
            <a:r>
              <a:rPr lang="ru-RU" sz="2400" dirty="0" smtClean="0"/>
              <a:t>2. Включить в сеть бытовой электроприбор.</a:t>
            </a:r>
          </a:p>
          <a:p>
            <a:r>
              <a:rPr lang="ru-RU" sz="2400" dirty="0" smtClean="0"/>
              <a:t>3. Установить при помощи условных обозначений на панели управления холодильника выбранные позиции.</a:t>
            </a:r>
          </a:p>
          <a:p>
            <a:r>
              <a:rPr lang="ru-RU" sz="2400" dirty="0" smtClean="0"/>
              <a:t>4. Загрузить продукты в холодильник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399971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</TotalTime>
  <Words>689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2022-09-24T02:28:32Z</dcterms:created>
  <dcterms:modified xsi:type="dcterms:W3CDTF">2022-09-24T03:49:45Z</dcterms:modified>
</cp:coreProperties>
</file>