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7" r:id="rId3"/>
    <p:sldId id="262" r:id="rId4"/>
    <p:sldId id="274" r:id="rId5"/>
    <p:sldId id="272" r:id="rId6"/>
    <p:sldId id="273" r:id="rId7"/>
    <p:sldId id="266" r:id="rId8"/>
    <p:sldId id="259" r:id="rId9"/>
    <p:sldId id="268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802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445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337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866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092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842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081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951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13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786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230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7000">
              <a:schemeClr val="accent1">
                <a:lumMod val="60000"/>
                <a:lumOff val="4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E1148-903A-47C7-B6B1-046EC9B9115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A320C-31B7-47BC-9532-BC3CAFAED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994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4921" y="243513"/>
            <a:ext cx="93444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</a:rPr>
              <a:t>Методическая разработка к уроку развития речи коррекционного учреждения </a:t>
            </a:r>
            <a:r>
              <a:rPr lang="en-US" sz="2400" dirty="0">
                <a:solidFill>
                  <a:prstClr val="black"/>
                </a:solidFill>
              </a:rPr>
              <a:t>I </a:t>
            </a:r>
            <a:r>
              <a:rPr lang="ru-RU" sz="2400" dirty="0">
                <a:solidFill>
                  <a:prstClr val="black"/>
                </a:solidFill>
              </a:rPr>
              <a:t>вида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на тему «Описание картины </a:t>
            </a:r>
            <a:r>
              <a:rPr lang="ru-RU" sz="2400" dirty="0" smtClean="0">
                <a:solidFill>
                  <a:prstClr val="black"/>
                </a:solidFill>
              </a:rPr>
              <a:t>Константина </a:t>
            </a:r>
            <a:r>
              <a:rPr lang="ru-RU" sz="2400" dirty="0" err="1" smtClean="0">
                <a:solidFill>
                  <a:prstClr val="black"/>
                </a:solidFill>
              </a:rPr>
              <a:t>Юон</a:t>
            </a:r>
            <a:r>
              <a:rPr lang="ru-RU" sz="2400" dirty="0" smtClean="0">
                <a:solidFill>
                  <a:prstClr val="black"/>
                </a:solidFill>
              </a:rPr>
              <a:t> «</a:t>
            </a:r>
            <a:r>
              <a:rPr lang="ru-RU" sz="2400" dirty="0" smtClean="0">
                <a:solidFill>
                  <a:prstClr val="black"/>
                </a:solidFill>
              </a:rPr>
              <a:t>Мартовское солнце</a:t>
            </a:r>
            <a:r>
              <a:rPr lang="ru-RU" sz="2400" dirty="0" smtClean="0">
                <a:solidFill>
                  <a:prstClr val="black"/>
                </a:solidFill>
              </a:rPr>
              <a:t>».</a:t>
            </a:r>
            <a:endParaRPr lang="ru-RU" sz="2400" dirty="0">
              <a:solidFill>
                <a:prstClr val="black"/>
              </a:solidFill>
            </a:endParaRP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ГКОУ Республика Саха(Якутия)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«Республиканская специальная (коррекционная) школа-интернат для </a:t>
            </a:r>
            <a:r>
              <a:rPr lang="ru-RU" sz="2400" dirty="0" err="1">
                <a:solidFill>
                  <a:prstClr val="black"/>
                </a:solidFill>
              </a:rPr>
              <a:t>неслышащих</a:t>
            </a:r>
            <a:r>
              <a:rPr lang="ru-RU" sz="2400" dirty="0">
                <a:solidFill>
                  <a:prstClr val="black"/>
                </a:solidFill>
              </a:rPr>
              <a:t> детей»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Попова Октябрина Фоминична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учитель русского языка и литературы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г</a:t>
            </a:r>
            <a:r>
              <a:rPr lang="ru-RU" sz="2400" dirty="0" smtClean="0">
                <a:solidFill>
                  <a:prstClr val="black"/>
                </a:solidFill>
              </a:rPr>
              <a:t>ород </a:t>
            </a:r>
            <a:r>
              <a:rPr lang="ru-RU" sz="2400" dirty="0">
                <a:solidFill>
                  <a:prstClr val="black"/>
                </a:solidFill>
              </a:rPr>
              <a:t>Якутск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Дата создания 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24 сентября 2022 г.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Материал включает в </a:t>
            </a:r>
            <a:r>
              <a:rPr lang="ru-RU" sz="2400" dirty="0" smtClean="0">
                <a:solidFill>
                  <a:prstClr val="black"/>
                </a:solidFill>
              </a:rPr>
              <a:t>себя презентацию </a:t>
            </a:r>
            <a:r>
              <a:rPr lang="ru-RU" sz="2400" dirty="0">
                <a:solidFill>
                  <a:prstClr val="black"/>
                </a:solidFill>
              </a:rPr>
              <a:t>по развитию речи для </a:t>
            </a:r>
            <a:r>
              <a:rPr lang="ru-RU" sz="2400" dirty="0" err="1">
                <a:solidFill>
                  <a:prstClr val="black"/>
                </a:solidFill>
              </a:rPr>
              <a:t>неслышащих</a:t>
            </a:r>
            <a:r>
              <a:rPr lang="ru-RU" sz="2400" dirty="0">
                <a:solidFill>
                  <a:prstClr val="black"/>
                </a:solidFill>
              </a:rPr>
              <a:t> детей по теме «Описание </a:t>
            </a:r>
            <a:r>
              <a:rPr lang="ru-RU" sz="2400" dirty="0" smtClean="0">
                <a:solidFill>
                  <a:prstClr val="black"/>
                </a:solidFill>
              </a:rPr>
              <a:t>картины Константина </a:t>
            </a:r>
            <a:r>
              <a:rPr lang="ru-RU" sz="2400" dirty="0" err="1">
                <a:solidFill>
                  <a:prstClr val="black"/>
                </a:solidFill>
              </a:rPr>
              <a:t>Юона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«Мартовское солнце».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439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315" y="1132959"/>
            <a:ext cx="5429358" cy="39203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45179" y="721895"/>
            <a:ext cx="53099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Речевой материал.</a:t>
            </a:r>
          </a:p>
          <a:p>
            <a:r>
              <a:rPr lang="ru-RU" sz="3600" dirty="0" smtClean="0"/>
              <a:t>Ранняя весна, яркое небо, белые облака, начинает светить ярко,</a:t>
            </a:r>
            <a:r>
              <a:rPr lang="ru-RU" sz="3600" dirty="0"/>
              <a:t> </a:t>
            </a:r>
            <a:r>
              <a:rPr lang="ru-RU" sz="3600" dirty="0" smtClean="0"/>
              <a:t>освещают крыши домой, кроны </a:t>
            </a:r>
            <a:r>
              <a:rPr lang="ru-RU" sz="3600" dirty="0" smtClean="0"/>
              <a:t>деревьев, снег; </a:t>
            </a:r>
            <a:r>
              <a:rPr lang="ru-RU" sz="3600" dirty="0" smtClean="0"/>
              <a:t>тянутся к свету, к солнцу, к жизни; </a:t>
            </a:r>
          </a:p>
        </p:txBody>
      </p:sp>
    </p:spTree>
    <p:extLst>
      <p:ext uri="{BB962C8B-B14F-4D97-AF65-F5344CB8AC3E}">
        <p14:creationId xmlns:p14="http://schemas.microsoft.com/office/powerpoint/2010/main" val="1594965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22" y="795197"/>
            <a:ext cx="5432007" cy="39200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93305" y="657726"/>
            <a:ext cx="50853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д</a:t>
            </a:r>
            <a:r>
              <a:rPr lang="ru-RU" sz="3600" dirty="0" smtClean="0"/>
              <a:t>ва всадника на тёмно-коричневых </a:t>
            </a:r>
            <a:r>
              <a:rPr lang="ru-RU" sz="3600" dirty="0" smtClean="0"/>
              <a:t>лошадях; </a:t>
            </a:r>
            <a:r>
              <a:rPr lang="ru-RU" sz="3600" dirty="0" smtClean="0"/>
              <a:t>бредут лошадь и </a:t>
            </a:r>
            <a:r>
              <a:rPr lang="ru-RU" sz="3600" dirty="0" smtClean="0"/>
              <a:t>собака;</a:t>
            </a:r>
            <a:endParaRPr lang="ru-RU" sz="3600" dirty="0" smtClean="0"/>
          </a:p>
          <a:p>
            <a:r>
              <a:rPr lang="ru-RU" sz="3600" dirty="0" smtClean="0"/>
              <a:t>лежит огромными сугробами, лежит на крышах и ветках </a:t>
            </a:r>
            <a:r>
              <a:rPr lang="ru-RU" sz="3600" dirty="0" smtClean="0"/>
              <a:t>деревьев</a:t>
            </a:r>
            <a:r>
              <a:rPr lang="ru-RU" sz="3600" dirty="0"/>
              <a:t>;</a:t>
            </a:r>
            <a:r>
              <a:rPr lang="ru-RU" sz="3600" dirty="0" smtClean="0"/>
              <a:t> </a:t>
            </a:r>
            <a:r>
              <a:rPr lang="ru-RU" sz="3600" dirty="0" smtClean="0"/>
              <a:t>село с небольшими деревянными домами.</a:t>
            </a:r>
          </a:p>
        </p:txBody>
      </p:sp>
    </p:spTree>
    <p:extLst>
      <p:ext uri="{BB962C8B-B14F-4D97-AF65-F5344CB8AC3E}">
        <p14:creationId xmlns:p14="http://schemas.microsoft.com/office/powerpoint/2010/main" val="2985411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85" y="824233"/>
            <a:ext cx="5432007" cy="39261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05600" y="824233"/>
            <a:ext cx="51334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чувствуется радость от наступления долгожданной весны, ощущает теплое дыхание весны, ее запах</a:t>
            </a:r>
          </a:p>
        </p:txBody>
      </p:sp>
    </p:spTree>
    <p:extLst>
      <p:ext uri="{BB962C8B-B14F-4D97-AF65-F5344CB8AC3E}">
        <p14:creationId xmlns:p14="http://schemas.microsoft.com/office/powerpoint/2010/main" val="624537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5453" y="770021"/>
            <a:ext cx="100423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Работа над картиной К. Ф. </a:t>
            </a:r>
            <a:r>
              <a:rPr lang="ru-RU" sz="3600" b="1" dirty="0" err="1" smtClean="0"/>
              <a:t>Юон</a:t>
            </a:r>
            <a:r>
              <a:rPr lang="ru-RU" sz="3600" b="1" dirty="0" smtClean="0"/>
              <a:t> </a:t>
            </a:r>
          </a:p>
          <a:p>
            <a:pPr algn="ctr"/>
            <a:r>
              <a:rPr lang="ru-RU" sz="3600" b="1" dirty="0" smtClean="0"/>
              <a:t>«</a:t>
            </a:r>
            <a:r>
              <a:rPr lang="ru-RU" sz="3600" b="1" dirty="0" smtClean="0"/>
              <a:t>Мартовское солнце». </a:t>
            </a:r>
          </a:p>
          <a:p>
            <a:r>
              <a:rPr lang="ru-RU" sz="3600" dirty="0" smtClean="0"/>
              <a:t>1.Что называется пейзажем?</a:t>
            </a:r>
          </a:p>
          <a:p>
            <a:r>
              <a:rPr lang="ru-RU" sz="3600" dirty="0" smtClean="0"/>
              <a:t>2.Кого из русских пейзажистов вы знаете?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78134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90" y="178324"/>
            <a:ext cx="3711741" cy="55197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89095" y="657726"/>
            <a:ext cx="668955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Константин Фёдорович – русский живописец, театральный художник и теоретик искусства. </a:t>
            </a:r>
          </a:p>
          <a:p>
            <a:r>
              <a:rPr lang="ru-RU" sz="3200" dirty="0" smtClean="0"/>
              <a:t>М</a:t>
            </a:r>
            <a:r>
              <a:rPr lang="ru-RU" sz="3200" dirty="0" smtClean="0"/>
              <a:t>астер </a:t>
            </a:r>
            <a:r>
              <a:rPr lang="ru-RU" sz="3200" dirty="0" smtClean="0"/>
              <a:t>всю </a:t>
            </a:r>
            <a:r>
              <a:rPr lang="ru-RU" sz="3200" dirty="0" smtClean="0"/>
              <a:t>жизнь любил </a:t>
            </a:r>
            <a:r>
              <a:rPr lang="ru-RU" sz="3200" dirty="0" smtClean="0"/>
              <a:t>красочную природу родного края, древние храмы, деревенскую архитектуру и колоритные народные костюмы.</a:t>
            </a:r>
          </a:p>
          <a:p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9390" y="6063916"/>
            <a:ext cx="3946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1875 - 1958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00361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673" y="731701"/>
            <a:ext cx="4527884" cy="58756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83116" y="962526"/>
            <a:ext cx="4331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«Москва. Кремль»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04090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731" y="178718"/>
            <a:ext cx="7617995" cy="50964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9432" y="5486400"/>
            <a:ext cx="84541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«Майское утро. Соловьиное место. </a:t>
            </a:r>
            <a:r>
              <a:rPr lang="ru-RU" sz="3600" dirty="0" err="1" smtClean="0"/>
              <a:t>Лигачево</a:t>
            </a:r>
            <a:r>
              <a:rPr lang="ru-RU" sz="3600" dirty="0" smtClean="0"/>
              <a:t>».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09610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926" y="193814"/>
            <a:ext cx="7912768" cy="51885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8800" y="5678905"/>
            <a:ext cx="8005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«Зимнее солнце»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99209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229" y="475232"/>
            <a:ext cx="8181541" cy="590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204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9411" y="1106905"/>
            <a:ext cx="101065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План.</a:t>
            </a:r>
          </a:p>
          <a:p>
            <a:r>
              <a:rPr lang="ru-RU" sz="3600" dirty="0" smtClean="0"/>
              <a:t>1.Введение. Информация о художнике.</a:t>
            </a:r>
          </a:p>
          <a:p>
            <a:r>
              <a:rPr lang="ru-RU" sz="3600" dirty="0" smtClean="0"/>
              <a:t>2.Что изображено на переднем плане.</a:t>
            </a:r>
          </a:p>
          <a:p>
            <a:r>
              <a:rPr lang="ru-RU" sz="3600" dirty="0" smtClean="0"/>
              <a:t>3. Что изображено на заднем плане.</a:t>
            </a:r>
          </a:p>
          <a:p>
            <a:r>
              <a:rPr lang="ru-RU" sz="3600" dirty="0" smtClean="0"/>
              <a:t>4.Заключение (чувства, эмоции, впечатления от картины).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65704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21642" y="770021"/>
            <a:ext cx="4844716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Рассмотрите внимательно картину и перечислите всё, что на ней изображено.</a:t>
            </a:r>
          </a:p>
          <a:p>
            <a:r>
              <a:rPr lang="ru-RU" sz="2800" dirty="0" smtClean="0"/>
              <a:t>Небо</a:t>
            </a:r>
          </a:p>
          <a:p>
            <a:r>
              <a:rPr lang="ru-RU" sz="2800" dirty="0" smtClean="0"/>
              <a:t>Облака</a:t>
            </a:r>
          </a:p>
          <a:p>
            <a:r>
              <a:rPr lang="ru-RU" sz="2800" dirty="0" smtClean="0"/>
              <a:t>Березки</a:t>
            </a:r>
          </a:p>
          <a:p>
            <a:r>
              <a:rPr lang="ru-RU" sz="2800" dirty="0"/>
              <a:t>Д</a:t>
            </a:r>
            <a:r>
              <a:rPr lang="ru-RU" sz="2800" dirty="0" smtClean="0"/>
              <a:t>ва всадника на тёмно-коричневых лошадях</a:t>
            </a:r>
          </a:p>
          <a:p>
            <a:r>
              <a:rPr lang="ru-RU" sz="2800" dirty="0"/>
              <a:t>Л</a:t>
            </a:r>
            <a:r>
              <a:rPr lang="ru-RU" sz="2800" dirty="0" smtClean="0"/>
              <a:t>ошадь и собака</a:t>
            </a:r>
          </a:p>
          <a:p>
            <a:r>
              <a:rPr lang="ru-RU" sz="2800" dirty="0" smtClean="0"/>
              <a:t>Сугробы</a:t>
            </a:r>
          </a:p>
          <a:p>
            <a:r>
              <a:rPr lang="ru-RU" sz="2800" dirty="0" smtClean="0"/>
              <a:t>Село</a:t>
            </a:r>
          </a:p>
          <a:p>
            <a:r>
              <a:rPr lang="ru-RU" sz="2800" dirty="0" smtClean="0"/>
              <a:t>Дома</a:t>
            </a:r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38" y="1118311"/>
            <a:ext cx="5432007" cy="392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7640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285</Words>
  <Application>Microsoft Office PowerPoint</Application>
  <PresentationFormat>Широкоэкранный</PresentationFormat>
  <Paragraphs>41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21</cp:revision>
  <dcterms:created xsi:type="dcterms:W3CDTF">2022-08-25T02:49:44Z</dcterms:created>
  <dcterms:modified xsi:type="dcterms:W3CDTF">2022-09-24T04:49:48Z</dcterms:modified>
</cp:coreProperties>
</file>