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Осенняя пора</a:t>
            </a:r>
            <a:endParaRPr lang="ru-RU" dirty="0"/>
          </a:p>
        </p:txBody>
      </p:sp>
      <p:pic>
        <p:nvPicPr>
          <p:cNvPr id="5" name="Содержимое 3" descr="осень дожд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84784"/>
            <a:ext cx="7128792" cy="460851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94421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Наблюдения за природой осенью приносят яркие впечатления. На смену жаркому лету приходит прохладная и дождливая осень. Она чувствуется уже во всем. Природа позаботилась о том, чтобы каждый смог увидеть и почувствовать происходящие вокруг перемены.</a:t>
            </a:r>
            <a:endParaRPr lang="ru-RU" sz="2000" dirty="0"/>
          </a:p>
        </p:txBody>
      </p:sp>
      <p:pic>
        <p:nvPicPr>
          <p:cNvPr id="4" name="Содержимое 3" descr="1613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64808" y="2205038"/>
            <a:ext cx="5166783" cy="387508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756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температура </a:t>
            </a:r>
            <a:r>
              <a:rPr lang="ru-RU" sz="2000" dirty="0" smtClean="0"/>
              <a:t>воздуха начинает </a:t>
            </a:r>
            <a:r>
              <a:rPr lang="ru-RU" sz="2000" dirty="0" smtClean="0"/>
              <a:t>становится меньше, </a:t>
            </a:r>
            <a:r>
              <a:rPr lang="ru-RU" sz="2000" dirty="0" smtClean="0"/>
              <a:t>день становится короче, а ночи длиннее и </a:t>
            </a:r>
            <a:r>
              <a:rPr lang="ru-RU" sz="2000" dirty="0" smtClean="0"/>
              <a:t>прохладнее</a:t>
            </a:r>
            <a:r>
              <a:rPr lang="ru-RU" sz="2000" dirty="0" smtClean="0"/>
              <a:t>. </a:t>
            </a:r>
            <a:r>
              <a:rPr lang="ru-RU" sz="2000" dirty="0" smtClean="0"/>
              <a:t>Солнце </a:t>
            </a:r>
            <a:r>
              <a:rPr lang="ru-RU" sz="2000" dirty="0" smtClean="0"/>
              <a:t>уже не светит так ярко и не поднимается высоко в небо, как </a:t>
            </a:r>
            <a:r>
              <a:rPr lang="ru-RU" sz="2000" dirty="0" smtClean="0"/>
              <a:t>летом. </a:t>
            </a:r>
            <a:r>
              <a:rPr lang="ru-RU" sz="2000" dirty="0" smtClean="0"/>
              <a:t>Часто небо заволакивают </a:t>
            </a:r>
            <a:r>
              <a:rPr lang="ru-RU" sz="2000" dirty="0" smtClean="0"/>
              <a:t>тучи </a:t>
            </a:r>
            <a:r>
              <a:rPr lang="ru-RU" sz="2000" dirty="0" smtClean="0"/>
              <a:t>и идут проливные </a:t>
            </a:r>
            <a:r>
              <a:rPr lang="ru-RU" sz="2000" dirty="0" smtClean="0"/>
              <a:t>дожди. </a:t>
            </a:r>
            <a:r>
              <a:rPr lang="ru-RU" sz="2000" dirty="0" smtClean="0"/>
              <a:t>Утром можно наблюдать белую дымку – это туман.</a:t>
            </a:r>
            <a:endParaRPr lang="ru-RU" sz="2000" dirty="0"/>
          </a:p>
        </p:txBody>
      </p:sp>
      <p:pic>
        <p:nvPicPr>
          <p:cNvPr id="4" name="Содержимое 3" descr="тум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97616" y="2276475"/>
            <a:ext cx="5501168" cy="380365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53164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Начинается </a:t>
            </a:r>
            <a:r>
              <a:rPr lang="ru-RU" sz="2000" dirty="0" smtClean="0"/>
              <a:t>листопад. </a:t>
            </a:r>
            <a:r>
              <a:rPr lang="ru-RU" sz="2000" dirty="0" smtClean="0"/>
              <a:t>ветер срывает с деревьев </a:t>
            </a:r>
            <a:r>
              <a:rPr lang="ru-RU" sz="2000" dirty="0" smtClean="0"/>
              <a:t>листья, </a:t>
            </a:r>
            <a:r>
              <a:rPr lang="ru-RU" sz="2000" dirty="0" smtClean="0"/>
              <a:t>которые устилают землю ярким </a:t>
            </a:r>
            <a:r>
              <a:rPr lang="ru-RU" sz="2000" dirty="0" smtClean="0"/>
              <a:t>разноцветным ковром</a:t>
            </a:r>
            <a:r>
              <a:rPr lang="ru-RU" sz="2000" dirty="0" smtClean="0"/>
              <a:t>.  Короткое «бабье лето» — это несколько солнечных и наиболее теплых </a:t>
            </a:r>
            <a:r>
              <a:rPr lang="ru-RU" sz="2000" dirty="0" err="1" smtClean="0"/>
              <a:t>деней</a:t>
            </a:r>
            <a:r>
              <a:rPr lang="ru-RU" sz="2000" dirty="0" smtClean="0"/>
              <a:t>, </a:t>
            </a:r>
            <a:r>
              <a:rPr lang="ru-RU" sz="2000" dirty="0" smtClean="0"/>
              <a:t>которые </a:t>
            </a:r>
            <a:r>
              <a:rPr lang="ru-RU" sz="2000" dirty="0" smtClean="0"/>
              <a:t>как бы </a:t>
            </a:r>
            <a:r>
              <a:rPr lang="ru-RU" sz="2000" dirty="0" smtClean="0"/>
              <a:t>напоминают нам о лете.</a:t>
            </a:r>
            <a:endParaRPr lang="ru-RU" sz="2000" dirty="0"/>
          </a:p>
        </p:txBody>
      </p:sp>
      <p:pic>
        <p:nvPicPr>
          <p:cNvPr id="4" name="Содержимое 3" descr="бабье ле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2465" y="2060575"/>
            <a:ext cx="6291470" cy="40195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3237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звери</a:t>
            </a:r>
            <a:r>
              <a:rPr lang="ru-RU" sz="2000" dirty="0" smtClean="0"/>
              <a:t>, птицы и насекомые чувствуют </a:t>
            </a:r>
            <a:r>
              <a:rPr lang="ru-RU" sz="2000" dirty="0" smtClean="0"/>
              <a:t>уже приближающиеся </a:t>
            </a:r>
            <a:r>
              <a:rPr lang="ru-RU" sz="2000" dirty="0" smtClean="0"/>
              <a:t>холода, поэтому начинают готовиться </a:t>
            </a:r>
            <a:r>
              <a:rPr lang="ru-RU" sz="2000" dirty="0" smtClean="0"/>
              <a:t>к приходу зимы. </a:t>
            </a:r>
            <a:r>
              <a:rPr lang="ru-RU" sz="2000" dirty="0" smtClean="0"/>
              <a:t>Кто-то делает на зиму запасы, кто-то строит или утепляет свое жилище. Мышки, хомяки, крысы, кроты запасают в своих </a:t>
            </a:r>
            <a:r>
              <a:rPr lang="ru-RU" sz="2000" dirty="0" smtClean="0"/>
              <a:t>норах орешки</a:t>
            </a:r>
            <a:r>
              <a:rPr lang="ru-RU" sz="2000" dirty="0" smtClean="0"/>
              <a:t>, бобы, семена и зерна. Белочки прячут в укромных местах грибы, орешки и шишки. Змеи, лягушки, жабы, улитки, ящерицы спрятались в укромных местах.</a:t>
            </a:r>
            <a:endParaRPr lang="ru-RU" sz="2000" dirty="0"/>
          </a:p>
        </p:txBody>
      </p:sp>
      <p:pic>
        <p:nvPicPr>
          <p:cNvPr id="4" name="Содержимое 3" descr="бел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6583" y="2997200"/>
            <a:ext cx="4703233" cy="352742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251720"/>
          </a:xfrm>
        </p:spPr>
        <p:txBody>
          <a:bodyPr>
            <a:normAutofit/>
          </a:bodyPr>
          <a:lstStyle/>
          <a:p>
            <a:pPr fontAlgn="base"/>
            <a:r>
              <a:rPr lang="ru-RU" sz="2000" dirty="0" smtClean="0"/>
              <a:t>Многие звери в лесу меняют свою красивую шубку на зимнюю, более светлую, пушистую и теплую, чтобы в снегу им было тепло и никто не мог </a:t>
            </a:r>
            <a:r>
              <a:rPr lang="ru-RU" sz="2000" dirty="0" smtClean="0"/>
              <a:t>заметить. А </a:t>
            </a:r>
            <a:r>
              <a:rPr lang="ru-RU" sz="2000" dirty="0" smtClean="0"/>
              <a:t>некоторые животные активны круглый год, они вполне способны найти себе корм даже зимой. К примеру, это лось, лиса, волк и </a:t>
            </a:r>
            <a:r>
              <a:rPr lang="ru-RU" sz="2000" dirty="0" smtClean="0"/>
              <a:t>заяц.</a:t>
            </a:r>
            <a:br>
              <a:rPr lang="ru-RU" sz="2000" dirty="0" smtClean="0"/>
            </a:br>
            <a:r>
              <a:rPr lang="ru-RU" sz="2000" dirty="0" smtClean="0"/>
              <a:t>Перелетные </a:t>
            </a:r>
            <a:r>
              <a:rPr lang="ru-RU" sz="2000" dirty="0" smtClean="0"/>
              <a:t>птицы летят на юг.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птицы осен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44542" y="2636838"/>
            <a:ext cx="5607315" cy="367188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916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Растения, как и животный мир, готовятся к зиме. Ранней осенью все вокруг становится золотым</a:t>
            </a:r>
            <a:r>
              <a:rPr lang="ru-RU" sz="2000" dirty="0" smtClean="0"/>
              <a:t>, все </a:t>
            </a:r>
            <a:r>
              <a:rPr lang="ru-RU" sz="2000" dirty="0" smtClean="0"/>
              <a:t>листочки </a:t>
            </a:r>
            <a:r>
              <a:rPr lang="ru-RU" sz="2000" dirty="0" smtClean="0"/>
              <a:t>переливаются </a:t>
            </a:r>
            <a:r>
              <a:rPr lang="ru-RU" sz="2000" dirty="0" smtClean="0"/>
              <a:t>яркими красками, начинается листопад – ветер срывает </a:t>
            </a:r>
            <a:r>
              <a:rPr lang="ru-RU" sz="2000" dirty="0" smtClean="0"/>
              <a:t>листья </a:t>
            </a:r>
            <a:r>
              <a:rPr lang="ru-RU" sz="2000" dirty="0" smtClean="0"/>
              <a:t>с деревьев и теперь уже на земле можно рассмотреть ковер из ярких осенних листьев.</a:t>
            </a:r>
            <a:endParaRPr lang="ru-RU" sz="2000" dirty="0"/>
          </a:p>
        </p:txBody>
      </p:sp>
      <p:pic>
        <p:nvPicPr>
          <p:cNvPr id="4" name="Содержимое 3" descr="золот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492896"/>
            <a:ext cx="5976664" cy="388843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5397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Ранней осенью все еще продолжается уборка урожая в садах, огородах и на полях. Собирают свеклу, морковь, капусту, картошку, тыкву. А с помощью специальных машин под названием комбайн убирают хлеб. После уборки время ухода за почвой с помощью удобрений, которые помогут почве восстановиться к следующему посеву. После удобрения почву нужно заново вспахать, чтобы зимой она промерзла и не дала вырасти вредителям и семенам сорняков.</a:t>
            </a:r>
            <a:endParaRPr lang="ru-RU" sz="2000" dirty="0"/>
          </a:p>
        </p:txBody>
      </p:sp>
      <p:pic>
        <p:nvPicPr>
          <p:cNvPr id="5" name="Содержимое 4" descr="осень уро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1622" y="3213100"/>
            <a:ext cx="5633156" cy="31686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3681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Осень сама похожа на сказку. Деревья волшебным образом окрашиваются в разные цвета, лес озаряют золотистые и багряные оттенки.</a:t>
            </a:r>
            <a:endParaRPr lang="ru-RU" sz="2000" dirty="0"/>
          </a:p>
        </p:txBody>
      </p:sp>
      <p:pic>
        <p:nvPicPr>
          <p:cNvPr id="5" name="Содержимое 4" descr="лист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5410" y="1989138"/>
            <a:ext cx="6545579" cy="409098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</TotalTime>
  <Words>360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Осенняя пора</vt:lpstr>
      <vt:lpstr>Наблюдения за природой осенью приносят яркие впечатления. На смену жаркому лету приходит прохладная и дождливая осень. Она чувствуется уже во всем. Природа позаботилась о том, чтобы каждый смог увидеть и почувствовать происходящие вокруг перемены.</vt:lpstr>
      <vt:lpstr>температура воздуха начинает становится меньше, день становится короче, а ночи длиннее и прохладнее. Солнце уже не светит так ярко и не поднимается высоко в небо, как летом. Часто небо заволакивают тучи и идут проливные дожди. Утром можно наблюдать белую дымку – это туман.</vt:lpstr>
      <vt:lpstr>Начинается листопад. ветер срывает с деревьев листья, которые устилают землю ярким разноцветным ковром.  Короткое «бабье лето» — это несколько солнечных и наиболее теплых деней, которые как бы напоминают нам о лете.</vt:lpstr>
      <vt:lpstr>звери, птицы и насекомые чувствуют уже приближающиеся холода, поэтому начинают готовиться к приходу зимы. Кто-то делает на зиму запасы, кто-то строит или утепляет свое жилище. Мышки, хомяки, крысы, кроты запасают в своих норах орешки, бобы, семена и зерна. Белочки прячут в укромных местах грибы, орешки и шишки. Змеи, лягушки, жабы, улитки, ящерицы спрятались в укромных местах.</vt:lpstr>
      <vt:lpstr>Многие звери в лесу меняют свою красивую шубку на зимнюю, более светлую, пушистую и теплую, чтобы в снегу им было тепло и никто не мог заметить. А некоторые животные активны круглый год, они вполне способны найти себе корм даже зимой. К примеру, это лось, лиса, волк и заяц. Перелетные птицы летят на юг. </vt:lpstr>
      <vt:lpstr>Растения, как и животный мир, готовятся к зиме. Ранней осенью все вокруг становится золотым, все листочки переливаются яркими красками, начинается листопад – ветер срывает листья с деревьев и теперь уже на земле можно рассмотреть ковер из ярких осенних листьев.</vt:lpstr>
      <vt:lpstr>Ранней осенью все еще продолжается уборка урожая в садах, огородах и на полях. Собирают свеклу, морковь, капусту, картошку, тыкву. А с помощью специальных машин под названием комбайн убирают хлеб. После уборки время ухода за почвой с помощью удобрений, которые помогут почве восстановиться к следующему посеву. После удобрения почву нужно заново вспахать, чтобы зимой она промерзла и не дала вырасти вредителям и семенам сорняков.</vt:lpstr>
      <vt:lpstr>Осень сама похожа на сказку. Деревья волшебным образом окрашиваются в разные цвета, лес озаряют золотистые и багряные оттенки.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Осенняя пора</dc:title>
  <dc:creator>Евгений</dc:creator>
  <cp:lastModifiedBy>Евгений</cp:lastModifiedBy>
  <cp:revision>6</cp:revision>
  <dcterms:created xsi:type="dcterms:W3CDTF">2022-09-22T08:52:10Z</dcterms:created>
  <dcterms:modified xsi:type="dcterms:W3CDTF">2022-09-24T06:19:39Z</dcterms:modified>
</cp:coreProperties>
</file>