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71" r:id="rId5"/>
    <p:sldId id="257" r:id="rId6"/>
    <p:sldId id="272" r:id="rId7"/>
    <p:sldId id="273" r:id="rId8"/>
    <p:sldId id="274" r:id="rId9"/>
    <p:sldId id="264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60"/>
  </p:normalViewPr>
  <p:slideViewPr>
    <p:cSldViewPr>
      <p:cViewPr varScale="1">
        <p:scale>
          <a:sx n="67" d="100"/>
          <a:sy n="67" d="100"/>
        </p:scale>
        <p:origin x="65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«Использование метода «сказкотерапия» в начальной школе»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286364"/>
            <a:ext cx="7786742" cy="1571636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Шишлова В.В., учитель начальных классов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МОУ «</a:t>
            </a:r>
            <a:r>
              <a:rPr lang="ru-RU" sz="1600" dirty="0" err="1" smtClean="0">
                <a:solidFill>
                  <a:schemeClr val="tx1"/>
                </a:solidFill>
              </a:rPr>
              <a:t>Выскатская</a:t>
            </a:r>
            <a:r>
              <a:rPr lang="ru-RU" sz="1600" dirty="0" smtClean="0">
                <a:solidFill>
                  <a:schemeClr val="tx1"/>
                </a:solidFill>
              </a:rPr>
              <a:t> ООШ»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первая квалификационная категория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28.02.2018г.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polza.life/upload/iblock/f23/f2317f4277f8fc50aa2950fcf7c4e6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3116"/>
            <a:ext cx="5310221" cy="298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26626" name="Picture 2" descr="http://i.ucrazy.ru/files/i/2011.5.3/1304389389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428868"/>
            <a:ext cx="4714908" cy="353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35719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/>
              <a:t>Сказка</a:t>
            </a:r>
            <a:r>
              <a:rPr lang="ru-RU" i="1" dirty="0" smtClean="0"/>
              <a:t> – необходимый элемент воспитания ребенка, она доступным языком рассказывает ему о жизни, освещает проблемы добра и зла, развивает творческий потенциал, фантазию, воображение.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4" descr="http://svitmolodi.com.ua/var/tinymce/source/stati/skazkotera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929066"/>
            <a:ext cx="6500858" cy="2437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0"/>
            <a:ext cx="8229600" cy="5715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Типология сказок Т.Д. </a:t>
            </a:r>
            <a:r>
              <a:rPr lang="ru-RU" sz="2800" b="1" dirty="0" err="1" smtClean="0"/>
              <a:t>Зинкевич-Евстегнеева</a:t>
            </a:r>
            <a:endParaRPr lang="ru-RU" sz="2800" b="1" i="1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571480"/>
            <a:ext cx="8786874" cy="6286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Авторские или художественные сказки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К ним относятся сказки, созданные многовековой мудростью народа, и авторские истории. Именно такие истории и принято называть сказками, мифами, притчами.</a:t>
            </a: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Народные сказки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Сюжеты очень разнообразны. Среди них существуют следующие виды. Сказки о животных, взаимоотношения людей и животных. Бытовые сказки. В них часто рассказывается о превратностях семейной жизни, показаны способы разрешения конфликтных ситуации. Они формируют позицию здравого чувства юмора по отношению к невзгодам, рассказывают о маленьких семейных хитростях. Сказки о преобразовании, трансформации. Страшные сказки – про нечистую силу. Волшебные сказки.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Дидактические сказки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Их предназначение – проанализировать эмоциональное развитие и нервно-психическое состояние ребёнка на определённом этапе для оказания своевременной психологической помощи и корректировки его поведения. Специалисты уверены, что именно так можно подобрать золотой ключик к скрытому от глаз внутреннему миру малыша, а список предпочитаемых ребёнком сказок может стать лакмусовой бумажкой для определения характера и условий его жизни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Психокоррекционные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сказки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Они создаются для мягкой коррекции поведенческих функций детей, заменяя непродуктивный стиль на эффективный 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превнося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теплоту в душевное состояние.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15436" cy="6715148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i="1" dirty="0" smtClean="0"/>
              <a:t>       </a:t>
            </a:r>
            <a:br>
              <a:rPr lang="ru-RU" sz="2700" b="1" i="1" dirty="0" smtClean="0"/>
            </a:br>
            <a:r>
              <a:rPr lang="ru-RU" sz="3100" b="1" i="1" dirty="0" smtClean="0"/>
              <a:t>Основные методы, используемые в </a:t>
            </a:r>
            <a:r>
              <a:rPr lang="ru-RU" sz="3100" b="1" i="1" dirty="0" err="1" smtClean="0"/>
              <a:t>сказкотерапии</a:t>
            </a:r>
            <a:r>
              <a:rPr lang="ru-RU" sz="3100" b="1" i="1" dirty="0" smtClean="0"/>
              <a:t>:</a:t>
            </a: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u="sng" dirty="0" smtClean="0"/>
              <a:t>Рассказывание сказки</a:t>
            </a:r>
            <a:r>
              <a:rPr lang="ru-RU" sz="2700" i="1" dirty="0" smtClean="0"/>
              <a:t>. </a:t>
            </a:r>
            <a:r>
              <a:rPr lang="ru-RU" sz="1800" i="1" dirty="0" smtClean="0"/>
              <a:t>Эта форма имеет свои особенности: рассказывание может вестись от третьего лица, рассказывать может один взрослый или групповое рассказывание. После прочтения сказки учителем дети должны ответить на вопросы. Еще одна форма — это переписывание сказок. Оно может осуществляться с помощью следующих заданий. Детям предлагается рассказать известную сказку от лица определенного персонажа, присутствующего или отсутствующего в сказке. Другой вариант этой формы. Ребенок дописывает или переписывает изучаемую сказку, при этом изменив концовку.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2400" b="1" i="1" u="sng" dirty="0" smtClean="0"/>
              <a:t>Рисование сказки</a:t>
            </a:r>
            <a:r>
              <a:rPr lang="ru-RU" sz="2400" b="1" i="1" dirty="0" smtClean="0"/>
              <a:t>. </a:t>
            </a:r>
            <a:r>
              <a:rPr lang="ru-RU" sz="1800" i="1" dirty="0" smtClean="0"/>
              <a:t>Очень часто на уроках литературного чтения дети рисуют иллюстрации к прочитанным сказкам, сказочные  сюжеты и героев. Эти рисунки помогают увидеть внутренний мир ребенка, его отношение к себе и другим, его индивидуальность.</a:t>
            </a: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400" b="1" i="1" u="sng" dirty="0" smtClean="0"/>
              <a:t>Сочинение сказки. </a:t>
            </a:r>
            <a:r>
              <a:rPr lang="ru-RU" sz="1800" i="1" dirty="0" smtClean="0"/>
              <a:t>В первую очередь подбираем героев, описываем его жизнь, помещаем героя в проблему, ищем выход из ситуации, герой справляется с трудностями, вознаграждение. Мораль сказки – герой понимает свою неправоту, становится на путь изменений и жизнь его изменяется.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3100" b="1" i="1" u="sng" dirty="0" smtClean="0"/>
              <a:t>Постановка сказки. </a:t>
            </a:r>
            <a:r>
              <a:rPr lang="ru-RU" sz="1800" i="1" dirty="0" smtClean="0"/>
              <a:t>Для этого лучше использовать кукольный театр. Ребенок учится корректировать свои действия. Кроме этого развивается у обучающихся выразительная речь, произвольное внимание, воображение.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Структура занятий по </a:t>
            </a:r>
            <a:r>
              <a:rPr lang="ru-RU" b="1" dirty="0" err="1" smtClean="0"/>
              <a:t>сказкотерапии</a:t>
            </a:r>
            <a:r>
              <a:rPr lang="ru-RU" dirty="0" smtClean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572560" cy="3929090"/>
          </a:xfrm>
        </p:spPr>
        <p:txBody>
          <a:bodyPr anchor="ctr">
            <a:normAutofit fontScale="40000" lnSpcReduction="20000"/>
          </a:bodyPr>
          <a:lstStyle/>
          <a:p>
            <a:pPr lvl="0"/>
            <a:r>
              <a:rPr lang="ru-RU" sz="5100" b="1" dirty="0" smtClean="0"/>
              <a:t>Ритуал «погружения» в сказку</a:t>
            </a:r>
            <a:r>
              <a:rPr lang="ru-RU" sz="5100" dirty="0" smtClean="0"/>
              <a:t>. Создается настроение для совместной работы — прослушивание сказочных мелодий или медитация по переходу в сказочный мир.</a:t>
            </a:r>
          </a:p>
          <a:p>
            <a:pPr lvl="0"/>
            <a:r>
              <a:rPr lang="ru-RU" sz="5100" b="1" dirty="0" smtClean="0"/>
              <a:t>Знакомство со сказкой</a:t>
            </a:r>
            <a:r>
              <a:rPr lang="ru-RU" sz="5100" dirty="0" smtClean="0"/>
              <a:t>. Происходит чтение либо прослушивание аудиозаписи.</a:t>
            </a:r>
          </a:p>
          <a:p>
            <a:pPr lvl="0"/>
            <a:r>
              <a:rPr lang="ru-RU" sz="5100" b="1" dirty="0" smtClean="0"/>
              <a:t>Обсуждение</a:t>
            </a:r>
            <a:r>
              <a:rPr lang="ru-RU" sz="5100" dirty="0" smtClean="0"/>
              <a:t>. Ведущий задает вопросы, связанные с главным героем и сюжетом всего рассказа. Обязательно определяется ценность сказки, чему она может научить аудиторию.</a:t>
            </a:r>
          </a:p>
          <a:p>
            <a:pPr lvl="0"/>
            <a:r>
              <a:rPr lang="ru-RU" sz="5100" b="1" dirty="0" err="1" smtClean="0"/>
              <a:t>Арт-терапевтическая</a:t>
            </a:r>
            <a:r>
              <a:rPr lang="ru-RU" sz="5100" b="1" dirty="0" smtClean="0"/>
              <a:t> работа</a:t>
            </a:r>
            <a:r>
              <a:rPr lang="ru-RU" sz="5100" dirty="0" smtClean="0"/>
              <a:t>. Рисование героев или самого интересного момента сказки.</a:t>
            </a:r>
          </a:p>
          <a:p>
            <a:pPr lvl="0"/>
            <a:r>
              <a:rPr lang="ru-RU" sz="5100" b="1" dirty="0" smtClean="0"/>
              <a:t>Ритуал «выхода» из сказки</a:t>
            </a:r>
            <a:r>
              <a:rPr lang="ru-RU" sz="5100" dirty="0" smtClean="0"/>
              <a:t>. Закрыть глаза и вместе сосчитать до 3-х, на счет «три» перенестись из мира волшебства в аудиторию.</a:t>
            </a:r>
          </a:p>
          <a:p>
            <a:pPr lvl="0"/>
            <a:r>
              <a:rPr lang="ru-RU" sz="5100" b="1" dirty="0" smtClean="0"/>
              <a:t>Рефлексия.</a:t>
            </a:r>
            <a:endParaRPr lang="ru-RU" sz="5100" dirty="0" smtClean="0"/>
          </a:p>
          <a:p>
            <a:endParaRPr lang="ru-RU" dirty="0"/>
          </a:p>
        </p:txBody>
      </p:sp>
      <p:pic>
        <p:nvPicPr>
          <p:cNvPr id="6" name="Рисунок 5" descr="C:\Users\Admin\Desktop\Attachments_visosn@yandex.ru_2018-02-27_20-22-53\IMG-20180226-WA0010.jpg"/>
          <p:cNvPicPr/>
          <p:nvPr/>
        </p:nvPicPr>
        <p:blipFill>
          <a:blip r:embed="rId2"/>
          <a:srcRect t="20779"/>
          <a:stretch>
            <a:fillRect/>
          </a:stretch>
        </p:blipFill>
        <p:spPr bwMode="auto">
          <a:xfrm>
            <a:off x="4786314" y="4429132"/>
            <a:ext cx="3667125" cy="217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Admin\Desktop\Attachments_visosn@yandex.ru_2018-02-27_20-22-53\IMG-20180226-WA000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000660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Admin\Desktop\Attachments_visosn@yandex.ru_2018-02-27_20-22-53\IMG-20180226-WA000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071810"/>
            <a:ext cx="5038729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Admin\Desktop\Attachments_visosn@yandex.ru_2018-02-27_20-22-53\IMG-20180226-WA0007.jpg"/>
          <p:cNvPicPr/>
          <p:nvPr/>
        </p:nvPicPr>
        <p:blipFill>
          <a:blip r:embed="rId2"/>
          <a:srcRect l="11224" t="8333" r="9407" b="14316"/>
          <a:stretch>
            <a:fillRect/>
          </a:stretch>
        </p:blipFill>
        <p:spPr bwMode="auto">
          <a:xfrm>
            <a:off x="214282" y="214290"/>
            <a:ext cx="4714875" cy="3448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Admin\Desktop\Attachments_visosn@yandex.ru_2018-02-27_20-22-53\IMG-20180226-WA0003.jpg"/>
          <p:cNvPicPr/>
          <p:nvPr/>
        </p:nvPicPr>
        <p:blipFill>
          <a:blip r:embed="rId3"/>
          <a:srcRect l="17225"/>
          <a:stretch>
            <a:fillRect/>
          </a:stretch>
        </p:blipFill>
        <p:spPr bwMode="auto">
          <a:xfrm>
            <a:off x="4357686" y="2714620"/>
            <a:ext cx="4548191" cy="3750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Attachments_visosn@yandex.ru_2018-02-27_20-22-53\IMG-20180221-WA00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500594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Admin\Desktop\Attachments_visosn@yandex.ru_2018-02-27_20-22-53\IMG-20180226-WA000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786058"/>
            <a:ext cx="4786335" cy="3804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3151117_skaz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2909" y="571480"/>
            <a:ext cx="5643602" cy="56436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359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«Использование метода «сказкотерапия» в начальной школе»</vt:lpstr>
      <vt:lpstr>Презентация PowerPoint</vt:lpstr>
      <vt:lpstr>Презентация PowerPoint</vt:lpstr>
      <vt:lpstr>        Основные методы, используемые в сказкотерапии:  Рассказывание сказки. Эта форма имеет свои особенности: рассказывание может вестись от третьего лица, рассказывать может один взрослый или групповое рассказывание. После прочтения сказки учителем дети должны ответить на вопросы. Еще одна форма — это переписывание сказок. Оно может осуществляться с помощью следующих заданий. Детям предлагается рассказать известную сказку от лица определенного персонажа, присутствующего или отсутствующего в сказке. Другой вариант этой формы. Ребенок дописывает или переписывает изучаемую сказку, при этом изменив концовку.  Рисование сказки. Очень часто на уроках литературного чтения дети рисуют иллюстрации к прочитанным сказкам, сказочные  сюжеты и героев. Эти рисунки помогают увидеть внутренний мир ребенка, его отношение к себе и другим, его индивидуальность.  Сочинение сказки. В первую очередь подбираем героев, описываем его жизнь, помещаем героя в проблему, ищем выход из ситуации, герой справляется с трудностями, вознаграждение. Мораль сказки – герой понимает свою неправоту, становится на путь изменений и жизнь его изменяется.  Постановка сказки. Для этого лучше использовать кукольный театр. Ребенок учится корректировать свои действия. Кроме этого развивается у обучающихся выразительная речь, произвольное внимание, воображение.  </vt:lpstr>
      <vt:lpstr>Структура занятий по сказкотерапии: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Сказкотерапия</dc:title>
  <dc:creator>Анна</dc:creator>
  <cp:lastModifiedBy>acer</cp:lastModifiedBy>
  <cp:revision>13</cp:revision>
  <dcterms:created xsi:type="dcterms:W3CDTF">2016-04-07T18:58:33Z</dcterms:created>
  <dcterms:modified xsi:type="dcterms:W3CDTF">2022-09-24T06:21:56Z</dcterms:modified>
</cp:coreProperties>
</file>