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1" r:id="rId5"/>
    <p:sldId id="262" r:id="rId6"/>
    <p:sldId id="270" r:id="rId7"/>
    <p:sldId id="269" r:id="rId8"/>
    <p:sldId id="267" r:id="rId9"/>
    <p:sldId id="259" r:id="rId10"/>
    <p:sldId id="27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изучение курса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3377" y="1412776"/>
            <a:ext cx="6400800" cy="787633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04" y="1956290"/>
            <a:ext cx="489654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9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72" y="476672"/>
            <a:ext cx="8219256" cy="6048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снова долгие годы трудился мудрец, и в один из дней слуги вкатили к императору тележку с пятьюдесятью книгами. Император уже совсем состарился. Он понимал, что не успеет прочесть и эти книги, и попросил мудреца оставить только самое-самое главное. Мудрец опять принялся за работу, и спустя какое-то время ему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удалось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уместить всю историю человечества всего лишь в одну книгу, но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принес ее, император лежал на смертном одре и был настолько слаб, что даже не смог раскрыть книгу. И тогда император попросил выразить все еще короче и прямо сейчас, пока он не успел отправиться в мир иной. Мудрец открыл книгу и написал на последней странице одну фразу: человек рождается, страдает и умирает…</a:t>
            </a:r>
          </a:p>
        </p:txBody>
      </p:sp>
    </p:spTree>
    <p:extLst>
      <p:ext uri="{BB962C8B-B14F-4D97-AF65-F5344CB8AC3E}">
        <p14:creationId xmlns:p14="http://schemas.microsoft.com/office/powerpoint/2010/main" val="332720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funart.pro/uploads/posts/2020-04/1587305327_5-p-svetlo-fioletovii-fon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unium.ru/images/dz_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11" y="1844824"/>
            <a:ext cx="6372200" cy="3301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811" y="836712"/>
            <a:ext cx="8229600" cy="115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5294737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понятие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«общество»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узком и широком смыслах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параграф №1 (читать)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73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6269" y="2504243"/>
            <a:ext cx="4139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бщество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3717" y="2852936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Дуга 5"/>
          <p:cNvSpPr/>
          <p:nvPr/>
        </p:nvSpPr>
        <p:spPr>
          <a:xfrm rot="20878693">
            <a:off x="309606" y="2263492"/>
            <a:ext cx="3865243" cy="1656203"/>
          </a:xfrm>
          <a:prstGeom prst="arc">
            <a:avLst>
              <a:gd name="adj1" fmla="val 11794647"/>
              <a:gd name="adj2" fmla="val 42374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20878693">
            <a:off x="4270047" y="2876471"/>
            <a:ext cx="3865243" cy="1656203"/>
          </a:xfrm>
          <a:prstGeom prst="arc">
            <a:avLst>
              <a:gd name="adj1" fmla="val 13236182"/>
              <a:gd name="adj2" fmla="val 2713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92" y="3862634"/>
            <a:ext cx="4067944" cy="2542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34" y="73469"/>
            <a:ext cx="2960786" cy="20311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42" y="252808"/>
            <a:ext cx="4010018" cy="2251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841" y="3804807"/>
            <a:ext cx="2272533" cy="303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школьный предмет больше всего помогает нам узнать о человеке, его жизни?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за предмет – обществознание?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он играет в жизни общества?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учит?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4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науки помогут нам разобраться в этих сложных вопросах?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2089" y="1105301"/>
            <a:ext cx="5660026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изучающие общество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9451" y="215027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Точные и естественные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950968"/>
            <a:ext cx="2841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2078" y="2637251"/>
            <a:ext cx="15757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42078" y="3708033"/>
            <a:ext cx="15757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38734" y="4778014"/>
            <a:ext cx="15757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42078" y="4222672"/>
            <a:ext cx="15757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геология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42078" y="3157437"/>
            <a:ext cx="15757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88592" y="3266355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социология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188592" y="3834243"/>
            <a:ext cx="1648725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75732" y="2654974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103724" y="6217206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юриспруденция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205446" y="4998160"/>
            <a:ext cx="164382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188592" y="4438696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политология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05446" y="5589144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культурология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337" y="5301208"/>
            <a:ext cx="1409355" cy="153474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09" y="4153353"/>
            <a:ext cx="1207220" cy="11403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09" y="2824753"/>
            <a:ext cx="1324806" cy="88320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7" y="2980842"/>
            <a:ext cx="1080119" cy="106942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8" y="4554706"/>
            <a:ext cx="1149015" cy="114901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406754"/>
            <a:ext cx="1440160" cy="96670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115" y="3457531"/>
            <a:ext cx="1422073" cy="106655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788" y="4531714"/>
            <a:ext cx="1243856" cy="93289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160" y="5698382"/>
            <a:ext cx="1558028" cy="10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2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484" y="434453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классе и дома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4252260" cy="56286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82536"/>
            <a:ext cx="2880320" cy="3782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712" y="2204864"/>
            <a:ext cx="2685932" cy="44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ои для рабочего стола Вау на oboi.tochka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5890383" cy="30924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68922"/>
            <a:ext cx="447484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слово!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7152" y="2899219"/>
            <a:ext cx="8229600" cy="10953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ТЕЗАУРУС (словарь)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240 синонимов слова Вау или Wow - Что это значит? | ДУМАЙ КАК КОПИРАЙТЕ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168"/>
            <a:ext cx="48768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96202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смысле: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всё человечество в прошлом, настоящем и будущем; всё население Земли; обособившаяся от природы, но тесно с ней связанная часть мира;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В 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смысле: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совокупность людей, объединённых для общения, совместной деятельности.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292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85"/>
            <a:ext cx="8229600" cy="874054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</a:t>
            </a:r>
            <a:endParaRPr lang="ru-RU" dirty="0"/>
          </a:p>
        </p:txBody>
      </p:sp>
      <p:pic>
        <p:nvPicPr>
          <p:cNvPr id="2050" name="Picture 2" descr="https://www.publy.ru/wp-content/uploads/2017/06/imperator-v-kita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55345"/>
            <a:ext cx="6624736" cy="5745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7974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7oom.ru/powerpoint/fon-dlya-prezentacii-blokno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72" y="476672"/>
            <a:ext cx="8219256" cy="60486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Жил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один китайский император. Он не так давно взошел на престол, был молод и любознателен. Император уже знал очень много, и ему хотелось знать еще больше, но увидев, сколько еще осталось непрочитанных книг в дворцовой библиотеке, он понял, что не сможет их все прочитать. Однажды он позвал придворного мудреца и приказал ему написать всю историю человечества.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Долго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трудился мудрец. Проходили годы и десятилетия и вот, наконец, слуги внесли в покои императора пятьсот книг, в которых была описана вся история человечества. Немало подивился этому император. Хотя он был уже не молод - тяга к знаниям не покинула его. Но он не мог тратить годы на прочтение этих книг и попросил сократить повествование,  оставив только самое важное.</a:t>
            </a:r>
          </a:p>
        </p:txBody>
      </p:sp>
    </p:spTree>
    <p:extLst>
      <p:ext uri="{BB962C8B-B14F-4D97-AF65-F5344CB8AC3E}">
        <p14:creationId xmlns:p14="http://schemas.microsoft.com/office/powerpoint/2010/main" val="2678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236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ОБЩЕСТВОЗНАНИЕ Введение в изучение курса </vt:lpstr>
      <vt:lpstr>Презентация PowerPoint</vt:lpstr>
      <vt:lpstr>Презентация PowerPoint</vt:lpstr>
      <vt:lpstr>Какие науки помогут нам разобраться в этих сложных вопросах?  </vt:lpstr>
      <vt:lpstr>Работа в классе и дома </vt:lpstr>
      <vt:lpstr>Новое слово!</vt:lpstr>
      <vt:lpstr>ОБЩЕСТВО</vt:lpstr>
      <vt:lpstr>Притча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Обществознание</dc:title>
  <dc:creator>Invincible</dc:creator>
  <cp:lastModifiedBy>Учитель</cp:lastModifiedBy>
  <cp:revision>17</cp:revision>
  <dcterms:created xsi:type="dcterms:W3CDTF">2020-09-02T16:44:34Z</dcterms:created>
  <dcterms:modified xsi:type="dcterms:W3CDTF">2021-09-02T10:04:40Z</dcterms:modified>
</cp:coreProperties>
</file>