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9" r:id="rId3"/>
    <p:sldId id="268" r:id="rId4"/>
    <p:sldId id="258" r:id="rId5"/>
    <p:sldId id="257" r:id="rId6"/>
    <p:sldId id="260" r:id="rId7"/>
    <p:sldId id="259" r:id="rId8"/>
    <p:sldId id="262" r:id="rId9"/>
    <p:sldId id="263" r:id="rId10"/>
    <p:sldId id="270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A88BB9-0193-4790-8D14-E91FECBD4496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EF714-A223-44B5-B80C-85E30B56E6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EF714-A223-44B5-B80C-85E30B56E638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EF714-A223-44B5-B80C-85E30B56E638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w-dog.ru/wallpapers/10/18/330367864142803/romashki-belyj-listya-zelenyj-cvety-rozovyj-trava-lug-nebo-oblaka-pruzhina-svezhest-krasota-belye-rozovye-ves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772816" y="-5211960"/>
            <a:ext cx="18288000" cy="1265872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2636912"/>
            <a:ext cx="103326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Что такое экология?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170" name="AutoShape 2" descr="https://get.pxhere.com/photo/architecture-structure-plant-sky-cityscape-transport-environment-landmark-industrial-factory-industry-business-environmental-electricity-energy-power-pipes-buildings-towers-pollution-chimneys-power-station-outdoor-structure-126940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Экологическая проблема 4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01608" cy="12961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Экологическая проблема 4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https://rosegardening.org/wp-content/uploads/2019/09/s1200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700808"/>
            <a:ext cx="3024336" cy="2160239"/>
          </a:xfrm>
          <a:prstGeom prst="rect">
            <a:avLst/>
          </a:prstGeom>
          <a:noFill/>
        </p:spPr>
      </p:pic>
      <p:pic>
        <p:nvPicPr>
          <p:cNvPr id="1026" name="Picture 2" descr="https://www.ejin.ru/wp-content/uploads/2017/09/12-8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93096"/>
            <a:ext cx="2808312" cy="2302024"/>
          </a:xfrm>
          <a:prstGeom prst="rect">
            <a:avLst/>
          </a:prstGeom>
          <a:noFill/>
        </p:spPr>
      </p:pic>
      <p:pic>
        <p:nvPicPr>
          <p:cNvPr id="3" name="Picture 2" descr="https://thumbs.dreamstime.com/b/%D0%BA-%D0%B0%D1%81%D1%81%D0%B8%D1%86%D0%B8%D1%81%D1%82%D0%B8%D1%87%D0%B5%D1%81%D0%BA%D0%B8%D0%B9-%D0%BF-%D1%8E%D1%88%D0%B5%D0%B2%D1%8B%D0%B9-%D0%BC%D0%B5-%D0%B2%D0%B5%D0%B6%D0%BE%D0%BD%D0%BE%D0%BA-%D1%81-%D0%BF%D0%BE%D0%B2%D1%8F%D0%B7%D0%BA%D0%B0%D0%BC%D0%B8-329016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861048"/>
            <a:ext cx="2915816" cy="27089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59832" y="4653136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РАСТЕНИЯ</a:t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И</a:t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ЖИВОТНЫЕ</a:t>
            </a:r>
            <a:endParaRPr lang="ru-RU" sz="4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uploads-ssl.webflow.com/57dc5ba03bd579bc1ed6eab6/5be80351fb5db152e03f7582_planet-vegan-plantbas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180931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63688" y="5589240"/>
            <a:ext cx="6336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БЕРЕГИТЕ ПРИРОДУ!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-dog.ru/wallpapers/3/3/504129808879163/list-yarkij-priroda-trava-cvety-neb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2060848"/>
            <a:ext cx="68407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Экология— это наука, изучающая взаимоотношения между человеком, и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окружающей средой, в том числе влияние деятельности человека на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окружающую среду и живую природу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-dog.ru/wallpapers/10/10/547456915838471/listya-vetki-priroda-fon-zeleny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teatrdoc.ru/media/cache/93/97/9397efef397d7409115cfa1409d0b7e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268760"/>
            <a:ext cx="4032448" cy="3888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Экологическая проблема 1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4000" dirty="0">
              <a:solidFill>
                <a:schemeClr val="bg2">
                  <a:lumMod val="1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Экологическая проблема 1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Picture 2" descr="https://naked-science.ru/wp-content/uploads/2020/09/stochn_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221088"/>
            <a:ext cx="2304256" cy="1959944"/>
          </a:xfrm>
          <a:prstGeom prst="rect">
            <a:avLst/>
          </a:prstGeom>
          <a:noFill/>
        </p:spPr>
      </p:pic>
      <p:pic>
        <p:nvPicPr>
          <p:cNvPr id="4" name="Picture 2" descr="https://spinoff.com/uploads/cache/original/rc/vU5AGnFa/uploads/images/5d96fc18a2ad872212666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060848"/>
            <a:ext cx="2736304" cy="2685807"/>
          </a:xfrm>
          <a:prstGeom prst="rect">
            <a:avLst/>
          </a:prstGeom>
          <a:noFill/>
        </p:spPr>
      </p:pic>
      <p:pic>
        <p:nvPicPr>
          <p:cNvPr id="1026" name="Picture 2" descr="https://oir.mobi/uploads/posts/2021-05/1622309173_6-oir_mobi-p-gryaznaya-voda-priroda-krasivo-foto-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077072"/>
            <a:ext cx="2952328" cy="23042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75856" y="5301208"/>
            <a:ext cx="47855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ВОДА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74" name="AutoShape 2" descr="https://get.pxhere.com/photo/architecture-structure-plant-sky-cityscape-transport-environment-landmark-industrial-factory-industry-business-environmental-electricity-energy-power-pipes-buildings-towers-pollution-chimneys-power-station-outdoor-structure-126940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Экологическая проблема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Экологическая проблема 2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https://naked-science.ru/wp-content/uploads/2018/03/field_image_clouds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060848"/>
            <a:ext cx="2551548" cy="2304256"/>
          </a:xfrm>
          <a:prstGeom prst="rect">
            <a:avLst/>
          </a:prstGeom>
          <a:noFill/>
        </p:spPr>
      </p:pic>
      <p:pic>
        <p:nvPicPr>
          <p:cNvPr id="1026" name="Picture 2" descr="https://forumssity.ru/wp-content/uploads/2019/11/1508696456_1508695885_vyhlop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437112"/>
            <a:ext cx="2664296" cy="1990458"/>
          </a:xfrm>
          <a:prstGeom prst="rect">
            <a:avLst/>
          </a:prstGeom>
          <a:noFill/>
        </p:spPr>
      </p:pic>
      <p:sp>
        <p:nvSpPr>
          <p:cNvPr id="3" name="AutoShape 2" descr="https://get.pxhere.com/photo/architecture-structure-plant-sky-cityscape-transport-environment-landmark-industrial-factory-industry-business-environmental-electricity-energy-power-pipes-buildings-towers-pollution-chimneys-power-station-outdoor-structure-126940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get.pxhere.com/photo/architecture-structure-plant-sky-cityscape-transport-environment-landmark-industrial-factory-industry-business-environmental-electricity-energy-power-pipes-buildings-towers-pollution-chimneys-power-station-outdoor-structure-126940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get.pxhere.com/photo/architecture-structure-plant-sky-cityscape-transport-environment-landmark-industrial-factory-industry-business-environmental-electricity-energy-power-pipes-buildings-towers-pollution-chimneys-power-station-outdoor-structure-126940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https://img4.goodfon.ru/original/1920x1080/f/a4/industrialnyi-peizazh-zavod-fabrika-dy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365104"/>
            <a:ext cx="2771800" cy="215966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47864" y="5085184"/>
            <a:ext cx="46554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ВОЗДУХ</a:t>
            </a:r>
            <a:endParaRPr lang="ru-RU" sz="4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Экологическая проблема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Экологическая проблема 3</a:t>
            </a:r>
            <a:endParaRPr lang="ru-RU" dirty="0"/>
          </a:p>
        </p:txBody>
      </p:sp>
      <p:pic>
        <p:nvPicPr>
          <p:cNvPr id="4" name="Picture 2" descr="https://phonoteka.org/uploads/posts/2021-06/1623268728_23-phonoteka_org-p-rastreskavshayasya-zemlya-tekstura-krasivo-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365104"/>
            <a:ext cx="2448272" cy="2088232"/>
          </a:xfrm>
          <a:prstGeom prst="rect">
            <a:avLst/>
          </a:prstGeom>
          <a:noFill/>
        </p:spPr>
      </p:pic>
      <p:pic>
        <p:nvPicPr>
          <p:cNvPr id="5" name="Picture 2" descr="https://article.unipack.ru/light_editor_img/images/2013-4-23/file13666265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221088"/>
            <a:ext cx="2808312" cy="2201636"/>
          </a:xfrm>
          <a:prstGeom prst="rect">
            <a:avLst/>
          </a:prstGeom>
          <a:noFill/>
        </p:spPr>
      </p:pic>
      <p:pic>
        <p:nvPicPr>
          <p:cNvPr id="1026" name="Picture 2" descr="https://img1.goodfon.ru/original/1280x1024/1/98/les-pole-trava-neb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772816"/>
            <a:ext cx="3312367" cy="226105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75856" y="5085184"/>
            <a:ext cx="45315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ЗЕМЛЯ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63</Words>
  <Application>Microsoft Office PowerPoint</Application>
  <PresentationFormat>Экран (4:3)</PresentationFormat>
  <Paragraphs>19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Экологическая проблема 1</vt:lpstr>
      <vt:lpstr>Экологическая проблема 1</vt:lpstr>
      <vt:lpstr>Экологическая проблема 2</vt:lpstr>
      <vt:lpstr>Экологическая проблема 2</vt:lpstr>
      <vt:lpstr>Экологическая проблема 3</vt:lpstr>
      <vt:lpstr>Экологическая проблема 3</vt:lpstr>
      <vt:lpstr>Экологическая проблема 4 </vt:lpstr>
      <vt:lpstr>Экологическая проблема 4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DNA7 X64</cp:lastModifiedBy>
  <cp:revision>23</cp:revision>
  <dcterms:created xsi:type="dcterms:W3CDTF">2021-10-08T12:12:05Z</dcterms:created>
  <dcterms:modified xsi:type="dcterms:W3CDTF">2021-10-09T18:08:38Z</dcterms:modified>
</cp:coreProperties>
</file>