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5" r:id="rId7"/>
    <p:sldId id="268" r:id="rId8"/>
    <p:sldId id="266" r:id="rId9"/>
    <p:sldId id="270" r:id="rId10"/>
    <p:sldId id="269" r:id="rId11"/>
    <p:sldId id="262" r:id="rId12"/>
    <p:sldId id="267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410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9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939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26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93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9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48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150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58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71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44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970CD-D300-4EDA-B558-769BF7955CA2}" type="datetimeFigureOut">
              <a:rPr lang="ru-RU" smtClean="0"/>
              <a:t>30.05.2022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AE377-47B3-4656-B286-936FD2CB63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10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8594" y="1654629"/>
            <a:ext cx="60267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Геокешинг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-игра, как</a:t>
            </a:r>
          </a:p>
          <a:p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редство развития</a:t>
            </a:r>
          </a:p>
          <a:p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ошкольников.</a:t>
            </a:r>
            <a:endParaRPr lang="ru-RU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6901" y="1480460"/>
            <a:ext cx="4032070" cy="35269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00171" y="-4350"/>
            <a:ext cx="3474718" cy="3021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2663" y="1091844"/>
            <a:ext cx="3074124" cy="28912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2152" y="3420705"/>
            <a:ext cx="2707269" cy="3058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3061" y="3675021"/>
            <a:ext cx="2784572" cy="316992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448594" y="184517"/>
            <a:ext cx="556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«Сокровища пиратов»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27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657" y="0"/>
            <a:ext cx="12538586" cy="70106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76" y="831668"/>
            <a:ext cx="3810000" cy="248847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89519" y="-163957"/>
            <a:ext cx="2447112" cy="39101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657" y="4599508"/>
            <a:ext cx="4075613" cy="23338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5510" y="2760867"/>
            <a:ext cx="2578827" cy="40500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09" y="2090056"/>
            <a:ext cx="3936274" cy="28149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89844" y="2488103"/>
            <a:ext cx="2685505" cy="40600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3857898" y="304800"/>
            <a:ext cx="5166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ориентироваться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карте внутри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дет.сада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6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46275" y="335283"/>
            <a:ext cx="3230878" cy="33615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24401" y="1820095"/>
            <a:ext cx="3178629" cy="35705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5327" y="3021879"/>
            <a:ext cx="3500846" cy="36401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272937" y="687977"/>
            <a:ext cx="565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макетом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котенка»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82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1474" y="322218"/>
            <a:ext cx="4167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игра: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сказал мяу?»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1349829"/>
            <a:ext cx="8456023" cy="452845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821989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709" y="60959"/>
            <a:ext cx="4554582" cy="402336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3" y="2675708"/>
            <a:ext cx="3735977" cy="35792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341" y="2264229"/>
            <a:ext cx="3971109" cy="37098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53150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9257" y="200297"/>
            <a:ext cx="41010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 поисках Бабы-Яги»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157" y="2363375"/>
            <a:ext cx="4763588" cy="38860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64607" y="2367373"/>
            <a:ext cx="4511038" cy="4130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2" b="26222"/>
          <a:stretch/>
        </p:blipFill>
        <p:spPr>
          <a:xfrm>
            <a:off x="3883666" y="1208315"/>
            <a:ext cx="4119155" cy="38230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760864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01737" y="193330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59977" y="1767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35680" y="1767840"/>
            <a:ext cx="654544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:сформировать умение </a:t>
            </a:r>
            <a:r>
              <a:rPr lang="ru-RU" sz="32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ать с макетом, картой-схемой, </a:t>
            </a:r>
          </a:p>
          <a:p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мение определять на них место-</a:t>
            </a:r>
          </a:p>
          <a:p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оложение различных объектов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1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9691" y="1210491"/>
            <a:ext cx="90587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-развивать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                       детей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необычных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ситуациях;            -развивать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новым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знаниям;                     -учить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сосредотачиваться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мыслить самостоятельно;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коммуникативные способности детей;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представления детей о временных и про-</a:t>
            </a:r>
          </a:p>
          <a:p>
            <a:r>
              <a:rPr lang="ru-RU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транственных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отношениях;</a:t>
            </a: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 пользоваться зашифрованными схемами, картами.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2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177" y="1367246"/>
            <a:ext cx="9181474" cy="3643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геокешинг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одна из современных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ехнологий дошкольного образования. Образователь- </a:t>
            </a:r>
          </a:p>
          <a:p>
            <a:r>
              <a:rPr lang="ru-RU" sz="28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геокешинг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еще одним педагогическим 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нструментом в процессе воспитания и развития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ошкольников. Современные технологии позволяют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обучение детей в виде игры, делают 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бучение интересным, творческим и значимым для</a:t>
            </a:r>
          </a:p>
          <a:p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частников.</a:t>
            </a:r>
            <a:endParaRPr lang="ru-RU" sz="28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5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98" y="2391870"/>
            <a:ext cx="4275908" cy="32918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60" y="353402"/>
            <a:ext cx="4328160" cy="3387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213463" y="1524000"/>
            <a:ext cx="2624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бродилки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713" y="3208196"/>
            <a:ext cx="3643405" cy="32831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9065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73978" y="2886893"/>
            <a:ext cx="3779518" cy="2743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60276" y="1567547"/>
            <a:ext cx="3779518" cy="28041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67100" y="4036429"/>
            <a:ext cx="3021869" cy="22119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33655" y="910053"/>
            <a:ext cx="3152506" cy="22903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976846" y="1402080"/>
            <a:ext cx="38792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карт-схем</a:t>
            </a:r>
          </a:p>
          <a:p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«Путь домой»</a:t>
            </a:r>
            <a:endParaRPr lang="ru-RU" sz="2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08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1" y="4113712"/>
            <a:ext cx="3779520" cy="24296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759" y="435427"/>
            <a:ext cx="3860945" cy="261257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342607" y="1045027"/>
            <a:ext cx="34455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«Лабиринты 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для животных»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2829" y="2303934"/>
            <a:ext cx="3257006" cy="26474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9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9" y="3129643"/>
            <a:ext cx="4667794" cy="33440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186" y="398418"/>
            <a:ext cx="4667794" cy="3483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72343" y="1471749"/>
            <a:ext cx="32775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игра</a:t>
            </a:r>
          </a:p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«Путешествие»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4" b="32063"/>
          <a:stretch/>
        </p:blipFill>
        <p:spPr>
          <a:xfrm>
            <a:off x="4471737" y="2354578"/>
            <a:ext cx="3248526" cy="244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83726" y="844731"/>
            <a:ext cx="402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карт-схем</a:t>
            </a:r>
            <a:endParaRPr lang="ru-RU" sz="28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592" y="1201783"/>
            <a:ext cx="3666309" cy="2690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95062" y="1036320"/>
            <a:ext cx="3509555" cy="28651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8375" y="3810000"/>
            <a:ext cx="3152503" cy="2830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36909" y="3797697"/>
            <a:ext cx="3152504" cy="28548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57" y="1410788"/>
            <a:ext cx="4494786" cy="211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7510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188</Words>
  <Application>Microsoft Office PowerPoint</Application>
  <PresentationFormat>Широкоэкранный</PresentationFormat>
  <Paragraphs>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40</cp:revision>
  <dcterms:created xsi:type="dcterms:W3CDTF">2022-05-23T14:58:59Z</dcterms:created>
  <dcterms:modified xsi:type="dcterms:W3CDTF">2022-05-30T12:26:24Z</dcterms:modified>
</cp:coreProperties>
</file>