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6" r:id="rId6"/>
    <p:sldId id="267" r:id="rId7"/>
    <p:sldId id="259" r:id="rId8"/>
    <p:sldId id="261" r:id="rId9"/>
    <p:sldId id="262" r:id="rId10"/>
    <p:sldId id="263" r:id="rId11"/>
    <p:sldId id="265" r:id="rId12"/>
    <p:sldId id="264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7DA56-B5BF-4172-BC38-EB7D4EE0F473}" type="datetimeFigureOut">
              <a:rPr lang="ru-RU" smtClean="0"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05DD6-2C34-4909-9ECC-FA6B36A68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735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7DA56-B5BF-4172-BC38-EB7D4EE0F473}" type="datetimeFigureOut">
              <a:rPr lang="ru-RU" smtClean="0"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05DD6-2C34-4909-9ECC-FA6B36A68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406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7DA56-B5BF-4172-BC38-EB7D4EE0F473}" type="datetimeFigureOut">
              <a:rPr lang="ru-RU" smtClean="0"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05DD6-2C34-4909-9ECC-FA6B36A68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654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7DA56-B5BF-4172-BC38-EB7D4EE0F473}" type="datetimeFigureOut">
              <a:rPr lang="ru-RU" smtClean="0"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05DD6-2C34-4909-9ECC-FA6B36A68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392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7DA56-B5BF-4172-BC38-EB7D4EE0F473}" type="datetimeFigureOut">
              <a:rPr lang="ru-RU" smtClean="0"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05DD6-2C34-4909-9ECC-FA6B36A68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152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7DA56-B5BF-4172-BC38-EB7D4EE0F473}" type="datetimeFigureOut">
              <a:rPr lang="ru-RU" smtClean="0"/>
              <a:t>06.09.2021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05DD6-2C34-4909-9ECC-FA6B36A68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911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7DA56-B5BF-4172-BC38-EB7D4EE0F473}" type="datetimeFigureOut">
              <a:rPr lang="ru-RU" smtClean="0"/>
              <a:t>06.09.2021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05DD6-2C34-4909-9ECC-FA6B36A68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989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7DA56-B5BF-4172-BC38-EB7D4EE0F473}" type="datetimeFigureOut">
              <a:rPr lang="ru-RU" smtClean="0"/>
              <a:t>06.09.2021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05DD6-2C34-4909-9ECC-FA6B36A68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83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7DA56-B5BF-4172-BC38-EB7D4EE0F473}" type="datetimeFigureOut">
              <a:rPr lang="ru-RU" smtClean="0"/>
              <a:t>06.09.2021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05DD6-2C34-4909-9ECC-FA6B36A68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927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7DA56-B5BF-4172-BC38-EB7D4EE0F473}" type="datetimeFigureOut">
              <a:rPr lang="ru-RU" smtClean="0"/>
              <a:t>06.09.2021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05DD6-2C34-4909-9ECC-FA6B36A68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705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7DA56-B5BF-4172-BC38-EB7D4EE0F473}" type="datetimeFigureOut">
              <a:rPr lang="ru-RU" smtClean="0"/>
              <a:t>06.09.2021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05DD6-2C34-4909-9ECC-FA6B36A68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61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7DA56-B5BF-4172-BC38-EB7D4EE0F473}" type="datetimeFigureOut">
              <a:rPr lang="ru-RU" smtClean="0"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05DD6-2C34-4909-9ECC-FA6B36A68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38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пройденного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4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«общество»</a:t>
            </a:r>
            <a:endParaRPr lang="ru-RU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10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908" y="156755"/>
            <a:ext cx="10515600" cy="1002711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–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БИОСОЦИАЛЬНОЕ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существо!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9466"/>
            <a:ext cx="7062653" cy="3972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416" y="3337426"/>
            <a:ext cx="7097829" cy="3392436"/>
          </a:xfrm>
        </p:spPr>
      </p:pic>
    </p:spTree>
    <p:extLst>
      <p:ext uri="{BB962C8B-B14F-4D97-AF65-F5344CB8AC3E}">
        <p14:creationId xmlns:p14="http://schemas.microsoft.com/office/powerpoint/2010/main" val="205383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469" y="2853418"/>
            <a:ext cx="4004582" cy="400458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07911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биосоциальное существо, обладающее мышлением и речью, способностью создавать орудия труда и пользоваться ими в процессе общественного производства.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71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ПОНЯТИЙНЫЙ АППАРАТ</a:t>
            </a: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68573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способность к интеллектуальной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СОЗНАНИЕ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способность человека мыслить, рассуждать и определять своё отношение к окружающей жизни,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действительности;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ПОТРЕБНОСТЬ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осознаваемая человеком нужда в том, что необходимо для поддержания организма (биологические потребности) и развития личности (социальные потребности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87504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7519"/>
            <a:ext cx="10515600" cy="93304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80893"/>
            <a:ext cx="1051560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Выучить понятия!</a:t>
            </a:r>
          </a:p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1 (читать)</a:t>
            </a:r>
          </a:p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Ответить письменно: доказать почему человек не только биологическое, но и социальное (общественное) существо?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271" y="2929796"/>
            <a:ext cx="6030392" cy="3928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92271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366" y="1175022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Интернет и общество: реальные и социально сконструированные угрозы. -  Платформ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703" y="2500585"/>
            <a:ext cx="7082926" cy="4030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251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7538" y="208502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ПРИНАДЛЕЖНОСТЬ К ДВУМ МИРАМ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271248"/>
            <a:ext cx="10515600" cy="6389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№1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0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360" y="30374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ого можно считать человеком? Мы до сих пор не знаем - BBC News Русская  служб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972" y="1550926"/>
            <a:ext cx="8202295" cy="4613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500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069" y="1741079"/>
            <a:ext cx="5083628" cy="296155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Исторический </a:t>
            </a:r>
            <a:b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аспект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372" y="652088"/>
            <a:ext cx="7347857" cy="5808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437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ТЕОРИИ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происхождения человека на Земле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15885"/>
            <a:ext cx="10515600" cy="4078197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ТЕОЛОГИЧЕСКАЯ</a:t>
            </a:r>
          </a:p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КОСМИЧЕСКАЯ</a:t>
            </a:r>
          </a:p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ЭВОЛЮЦИОННАЯ (антропогенез)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66" y="4091396"/>
            <a:ext cx="5332880" cy="19698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826" y="2020390"/>
            <a:ext cx="4404340" cy="2071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20" y="3776663"/>
            <a:ext cx="3892731" cy="218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88388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493" y="599789"/>
            <a:ext cx="10515600" cy="96415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человека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2294" y="2012129"/>
            <a:ext cx="3857897" cy="7053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62353" y="2012129"/>
            <a:ext cx="3879668" cy="7141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7088777" y="1496649"/>
            <a:ext cx="426719" cy="4130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4201886" y="1452261"/>
            <a:ext cx="735874" cy="383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510" y="2797373"/>
            <a:ext cx="3682909" cy="2345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5" y="4300068"/>
            <a:ext cx="3315790" cy="2486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435" y="3278777"/>
            <a:ext cx="4899658" cy="2449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4154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БИОЛОГИЧЕСКИЕ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признаки: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99202"/>
            <a:ext cx="10515600" cy="4351338"/>
          </a:xfrm>
        </p:spPr>
        <p:txBody>
          <a:bodyPr/>
          <a:lstStyle/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инстинкты (бессознательное мышление)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(желание есть, пить, спать)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761" y="2814729"/>
            <a:ext cx="4612277" cy="3074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400" y="3155088"/>
            <a:ext cx="4498600" cy="2952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49141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2874"/>
            <a:ext cx="1051560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признаки: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38242"/>
            <a:ext cx="10515600" cy="4351338"/>
          </a:xfrm>
        </p:spPr>
        <p:txBody>
          <a:bodyPr/>
          <a:lstStyle/>
          <a:p>
            <a:pPr>
              <a:buFontTx/>
              <a:buChar char="-"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рямохождение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ольшой палец противопоставлен другим</a:t>
            </a:r>
          </a:p>
          <a:p>
            <a:pPr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ознание (отражение в мозге окружающего мира)</a:t>
            </a:r>
          </a:p>
          <a:p>
            <a:pPr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азвитый головной мозг</a:t>
            </a:r>
          </a:p>
          <a:p>
            <a:pPr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ечь</a:t>
            </a:r>
          </a:p>
          <a:p>
            <a:pPr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пособности к творческой деятельности</a:t>
            </a:r>
          </a:p>
          <a:p>
            <a:pPr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оздание орудий труда</a:t>
            </a:r>
          </a:p>
          <a:p>
            <a:pPr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пособность к познанию, анализу</a:t>
            </a:r>
          </a:p>
        </p:txBody>
      </p:sp>
    </p:spTree>
    <p:extLst>
      <p:ext uri="{BB962C8B-B14F-4D97-AF65-F5344CB8AC3E}">
        <p14:creationId xmlns:p14="http://schemas.microsoft.com/office/powerpoint/2010/main" val="2987448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137</Words>
  <Application>Microsoft Office PowerPoint</Application>
  <PresentationFormat>Широкоэкранный</PresentationFormat>
  <Paragraphs>41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Повторение пройденного</vt:lpstr>
      <vt:lpstr>общество =&gt; ЧЕЛОВЕК</vt:lpstr>
      <vt:lpstr>ПРИНАДЛЕЖНОСТЬ К ДВУМ МИРАМ</vt:lpstr>
      <vt:lpstr>ЧЕЛОВЕК</vt:lpstr>
      <vt:lpstr>Исторический  аспект</vt:lpstr>
      <vt:lpstr>ТЕОРИИ  происхождения человека на Земле</vt:lpstr>
      <vt:lpstr>Признаки человека</vt:lpstr>
      <vt:lpstr>БИОЛОГИЧЕСКИЕ признаки:</vt:lpstr>
      <vt:lpstr>СОЦИАЛЬНЫЕ признаки:</vt:lpstr>
      <vt:lpstr>Человек – БИОСОЦИАЛЬНОЕ существо!</vt:lpstr>
      <vt:lpstr>ЧЕЛОВЕК</vt:lpstr>
      <vt:lpstr>ПОНЯТИЙНЫЙ АППАРАТ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пройденного</dc:title>
  <dc:creator>Учитель</dc:creator>
  <cp:lastModifiedBy>Учитель</cp:lastModifiedBy>
  <cp:revision>11</cp:revision>
  <dcterms:created xsi:type="dcterms:W3CDTF">2021-08-25T06:22:20Z</dcterms:created>
  <dcterms:modified xsi:type="dcterms:W3CDTF">2021-09-06T05:32:06Z</dcterms:modified>
</cp:coreProperties>
</file>