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1" r:id="rId4"/>
    <p:sldId id="258" r:id="rId5"/>
    <p:sldId id="272" r:id="rId6"/>
    <p:sldId id="265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0" y="5715000"/>
            <a:ext cx="1981200" cy="99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Деркачева В. 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Vika\Desktop\Работа\Средняя группа\2021-2022\Лето\XJK9btKRSH5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838200"/>
            <a:ext cx="7495522" cy="5153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384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 страны мира, все государства, существующие на земле , имеют свои флаги, что является отличительными знаками государства.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августа 1991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Верховный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Совет нашего государства постановил считать официальным символом России флаг, состоящий из 3-х цветов: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белый, синий, красный.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Такое сочетание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называется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триколором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Принято называть цвета сверху вниз,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поэтому говорят, что наш флаг бело-сине-красный.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7400" y="2514600"/>
            <a:ext cx="3048000" cy="4724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1994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указом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тогдашнего российского лидера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принято отмечать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нашей стране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государственного флага России.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10400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каждого россиянина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Государственный флаг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символ свободы, независимости, защиты,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державности и единства.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638800"/>
            <a:ext cx="5029200" cy="6858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Что же означает каждый цвет </a:t>
            </a:r>
          </a:p>
          <a:p>
            <a:pPr algn="ctr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нашего флага?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Белый цвет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символизирует мир, чистоту и благородство.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ka\Desktop\Работа\Средняя группа\2021-2022\Лето\1620988389_1-phonoteka_org-p-belii-fon-chistii-gorizontalni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8382000" cy="3537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Синий цвет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- символ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неба, верности и правды.</a:t>
            </a:r>
            <a:endParaRPr lang="ru-RU" sz="2400" dirty="0"/>
          </a:p>
        </p:txBody>
      </p:sp>
      <p:pic>
        <p:nvPicPr>
          <p:cNvPr id="4" name="Picture 2" descr="C:\Users\Vika\Desktop\Работа\Средняя группа\2021-2022\Лето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76400"/>
            <a:ext cx="84582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Красный цвет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символизирует отвагу, мужество и героизм.</a:t>
            </a:r>
            <a:endParaRPr lang="ru-RU" sz="2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Vika\Desktop\Работа\Средняя группа\2021-2022\Лето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8382000" cy="3444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2239962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Государственный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флаг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поднят постоянно (один или вместе с соответствующими флагами) на зданиях федеральных органов исполнительной власти, на резиденциях полномочных представителей президента в федеральных округах, а также на зданиях органов государственной власти субъектов РФ и органов местного самоуправления.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Vika\Desktop\Работа\Средняя группа\2021-2022\Лето\flag-i-kreml-1000x6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057400"/>
            <a:ext cx="73914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День флага РФ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традиционно во всех регионах проходят торжественные шествия, патриотические мероприятия, спортивные соревнования, авто-, вело- и мотопробеги, различные флешмобы, конкурсы и концерты.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Vika\Desktop\Работа\Средняя группа\2021-2022\Лето\7cb571181c9099e689b4a1f32a20ba6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00200"/>
            <a:ext cx="76200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71596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День флага в Ставрополе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Vika\Desktop\Работа\Средняя группа\2021-2022\Лето\stav-suhovskij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14400"/>
            <a:ext cx="4229115" cy="2971800"/>
          </a:xfrm>
          <a:prstGeom prst="rect">
            <a:avLst/>
          </a:prstGeom>
          <a:noFill/>
        </p:spPr>
      </p:pic>
      <p:pic>
        <p:nvPicPr>
          <p:cNvPr id="6147" name="Picture 3" descr="C:\Users\Vika\Desktop\Работа\Средняя группа\2021-2022\Лето\0dc553f971b71c209ecb977e2b3016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914400"/>
            <a:ext cx="4419600" cy="2971800"/>
          </a:xfrm>
          <a:prstGeom prst="rect">
            <a:avLst/>
          </a:prstGeom>
          <a:noFill/>
        </p:spPr>
      </p:pic>
      <p:pic>
        <p:nvPicPr>
          <p:cNvPr id="6148" name="Picture 4" descr="C:\Users\Vika\Desktop\Работа\Средняя группа\2021-2022\Лето\6ioKzhDVTl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3886200"/>
            <a:ext cx="41529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211</TotalTime>
  <Words>180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Все  страны мира, все государства, существующие на земле , имеют свои флаги, что является отличительными знаками государства. С 22 августа 1991 года Верховный Совет нашего государства постановил считать официальным символом России флаг, состоящий из 3-х цветов:                             белый, синий, красный. Такое сочетание называется                             триколором. Принято называть цвета сверху вниз,                             поэтому говорят, что наш флаг бело-сине-красный. </vt:lpstr>
      <vt:lpstr>Для каждого россиянина Государственный флаг – это символ свободы, независимости, защиты,  державности и единства.</vt:lpstr>
      <vt:lpstr>Белый цвет  символизирует мир, чистоту и благородство.</vt:lpstr>
      <vt:lpstr>Синий цвет   - символ неба, верности и правды.</vt:lpstr>
      <vt:lpstr>Красный цвет  символизирует отвагу, мужество и героизм.</vt:lpstr>
      <vt:lpstr>Государственный флаг поднят постоянно (один или вместе с соответствующими флагами) на зданиях федеральных органов исполнительной власти, на резиденциях полномочных представителей президента в федеральных округах, а также на зданиях органов государственной власти субъектов РФ и органов местного самоуправления.</vt:lpstr>
      <vt:lpstr>В День флага РФ традиционно во всех регионах проходят торжественные шествия, патриотические мероприятия, спортивные соревнования, авто-, вело- и мотопробеги, различные флешмобы, конкурсы и концерты.</vt:lpstr>
      <vt:lpstr>День флага в Ставрополе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Vika</dc:creator>
  <cp:lastModifiedBy>Vika</cp:lastModifiedBy>
  <cp:revision>60</cp:revision>
  <dcterms:created xsi:type="dcterms:W3CDTF">2022-08-20T09:06:28Z</dcterms:created>
  <dcterms:modified xsi:type="dcterms:W3CDTF">2022-08-20T12:49:06Z</dcterms:modified>
</cp:coreProperties>
</file>