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5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3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8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66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5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57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358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97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3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59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781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8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71CCF-197E-44F8-A5A9-C006FBE95D16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6788D-E2B4-4386-9364-7FAB103E5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25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618" y="4995856"/>
            <a:ext cx="10515600" cy="91562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182" y="-2511"/>
            <a:ext cx="7834449" cy="515424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5287" y="5911481"/>
            <a:ext cx="10515600" cy="5780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!проверка домашнего задания!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491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026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ПРИНАДЛЕЖНОСТЬ К ДВУМ МИРАМ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96343"/>
            <a:ext cx="10515600" cy="6731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№2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739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445" y="848952"/>
            <a:ext cx="7016932" cy="113769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6737" y="3255575"/>
            <a:ext cx="4606834" cy="30567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154" y="2170135"/>
            <a:ext cx="2639513" cy="1979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848" y="2438970"/>
            <a:ext cx="2868387" cy="225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399" y="1193094"/>
            <a:ext cx="3563956" cy="2374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366" y="4045131"/>
            <a:ext cx="3884023" cy="2587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352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908" y="1523365"/>
            <a:ext cx="10515600" cy="1325563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получение от своих родителей (предков) характерных черт вида, повторение их в своём развитии.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54" y="2694664"/>
            <a:ext cx="5316583" cy="3626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6818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102" y="714103"/>
            <a:ext cx="10770326" cy="487938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Наследственность животных проявляется в инстинктах; у человека в физических, интеллектуальных качествах.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единицы наследственной информации.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077" y="2966866"/>
            <a:ext cx="6026332" cy="3189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97" y="3153796"/>
            <a:ext cx="5005975" cy="2815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7332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948" y="470263"/>
            <a:ext cx="10515600" cy="8633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034" y="1438140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 признаки человека на НАСЛЕДУЕМЫЕ и на ПРИОБРЕТАЕМЫЕ на протяжении жизни: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защищаться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относиться к другим, как к себе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делать запасы впрок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отличать хорошее от дурного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строить жильё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определенный овал лица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передвигаться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мыслить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пособность утолять голод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22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2117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рождается с заранее заданными качествами?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689" y="2540454"/>
            <a:ext cx="4876800" cy="3257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978" y="2157481"/>
            <a:ext cx="3498668" cy="4410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55579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46951"/>
            <a:ext cx="10515600" cy="4351338"/>
          </a:xfrm>
        </p:spPr>
        <p:txBody>
          <a:bodyPr/>
          <a:lstStyle/>
          <a:p>
            <a:pPr marL="514350" indent="-51435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небольшой рассказ на тему «Какие качества унаследовал я?»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Параграф №2 (читать)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098" y="2439071"/>
            <a:ext cx="5985457" cy="4068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8862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91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Повторение пройденного</vt:lpstr>
      <vt:lpstr>ПРИНАДЛЕЖНОСТЬ К ДВУМ МИРАМ</vt:lpstr>
      <vt:lpstr>НАСЛЕДСТВЕННОСТЬ</vt:lpstr>
      <vt:lpstr> НАСЛЕДСТВЕННОСТЬ – это получение от своих родителей (предков) характерных черт вида, повторение их в своём развитии.</vt:lpstr>
      <vt:lpstr>Презентация PowerPoint</vt:lpstr>
      <vt:lpstr>Задание:</vt:lpstr>
      <vt:lpstr>Обсуждение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пройденного</dc:title>
  <dc:creator>Учитель</dc:creator>
  <cp:lastModifiedBy>Учитель</cp:lastModifiedBy>
  <cp:revision>5</cp:revision>
  <dcterms:created xsi:type="dcterms:W3CDTF">2021-08-25T09:19:57Z</dcterms:created>
  <dcterms:modified xsi:type="dcterms:W3CDTF">2021-09-15T09:43:23Z</dcterms:modified>
</cp:coreProperties>
</file>