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5EAF36-B5B3-471E-AAB8-612491A4F7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0" y="-1"/>
            <a:ext cx="9144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2089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027BDE-BD29-4BE0-B016-4A57C4CFA9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014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217657-F5BD-4973-83EC-4A5A2FCCAC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8868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BC23A1-A4D5-4296-AF8E-5163B41F58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08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051C0D-2F9A-44F4-8173-D1E7A7292E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0" y="-1"/>
            <a:ext cx="9144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1941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0FAEBA-FCAF-4DE5-8B5C-B69538F3B02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030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3359AE-137B-46F5-B496-987B6DD6D8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175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2DD5A7-385A-452D-92F5-F726B39C8B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550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9DCEC3-350C-4A4E-A7D5-3944AF2C00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364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DD9091-5D52-453E-B8C0-7D0D3E6C89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178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915C1E-690D-4A8A-805D-12158EE4CD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760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E4EEB159-AF0E-4DA7-90D1-0FEF9931CF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5557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Documents%20and%20Settings\usr\&#1056;&#1072;&#1073;&#1086;&#1095;&#1080;&#1081;%20&#1089;&#1090;&#1086;&#1083;\&#1052;&#1080;&#1088;%20&#1101;&#1084;&#1086;&#1094;&#1080;&#1081;\&#1050;&#1086;&#1083;&#1099;&#1073;&#1077;&#1083;&#1100;&#1085;&#1072;&#1103;%20&#1084;&#1077;&#1076;&#1074;&#1077;&#1076;&#1080;&#1094;&#1099;.wmv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Documents%20and%20Settings\usr\&#1056;&#1072;&#1073;&#1086;&#1095;&#1080;&#1081;%20&#1089;&#1090;&#1086;&#1083;\&#1052;&#1080;&#1088;%20&#1101;&#1084;&#1086;&#1094;&#1080;&#1081;\&#1048;&#1079;&#1073;&#1091;&#1096;&#1082;&#1072;%20&#1085;&#1072;%20&#1082;&#1091;&#1088;&#1100;&#1080;&#1093;%20&#1085;&#1086;&#1078;&#1082;&#1072;&#1093;.wmv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6633"/>
            <a:ext cx="8136904" cy="61206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3558" y="238335"/>
            <a:ext cx="7556884" cy="661966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«Мир эмоций»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237312"/>
            <a:ext cx="6400800" cy="504056"/>
          </a:xfrm>
        </p:spPr>
        <p:txBody>
          <a:bodyPr/>
          <a:lstStyle/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0448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Слайд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Слайд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Слайд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Колыбельная медведицы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6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38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Избушка на курьих ножках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74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410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Слайд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Слайд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Слайд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лайд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Слайд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Слайд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Слайд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Слайд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Слайд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Слайд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Слайд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43</TotalTime>
  <Words>0</Words>
  <Application>Microsoft Office PowerPoint</Application>
  <PresentationFormat>Экран (4:3)</PresentationFormat>
  <Paragraphs>1</Paragraphs>
  <Slides>18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Tw Cen MT</vt:lpstr>
      <vt:lpstr>Tw Cen MT Condensed</vt:lpstr>
      <vt:lpstr>Wingdings 3</vt:lpstr>
      <vt:lpstr>Интеграл</vt:lpstr>
      <vt:lpstr>            «Мир эмоций»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usr</dc:creator>
  <cp:lastModifiedBy>AN</cp:lastModifiedBy>
  <cp:revision>10</cp:revision>
  <dcterms:created xsi:type="dcterms:W3CDTF">2011-04-08T05:15:32Z</dcterms:created>
  <dcterms:modified xsi:type="dcterms:W3CDTF">2022-09-24T07:12:25Z</dcterms:modified>
</cp:coreProperties>
</file>