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2" r:id="rId5"/>
    <p:sldId id="275" r:id="rId6"/>
    <p:sldId id="263" r:id="rId7"/>
    <p:sldId id="264" r:id="rId8"/>
    <p:sldId id="265" r:id="rId9"/>
    <p:sldId id="274" r:id="rId10"/>
    <p:sldId id="267" r:id="rId11"/>
    <p:sldId id="268" r:id="rId12"/>
    <p:sldId id="270" r:id="rId13"/>
    <p:sldId id="272" r:id="rId14"/>
    <p:sldId id="273" r:id="rId15"/>
    <p:sldId id="276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837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1F183B-61E2-E2B4-F34E-6A3C982CF0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A8CEC7B-4FFA-9468-EE5A-34AAC75AEC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662256A-1707-3235-97E9-78FF77695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905E-A616-4E5F-80D6-A7B5CA9E555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51BC1CD-3E7C-6DBF-A855-09F13B3B4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5CA569E-1452-A32D-E1D8-45E163BC9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6623D-D88A-4EE8-8186-398A5F703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433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63FD49-9626-92B0-29F2-5B549607A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A6D37BB-1BCE-EB27-78DC-1961536B10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DB42DA7-E1C2-64C2-E803-3F456D627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905E-A616-4E5F-80D6-A7B5CA9E555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BDC57A5-1D13-9355-EB0C-E623C5405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F8FEBA6-F316-46F1-FC9B-E34AA1143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6623D-D88A-4EE8-8186-398A5F703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924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BAD084C-8B5D-6EAB-28FD-8AEEC26C50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A24AC91-44C0-73F8-2828-046FEC2AA8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050C56D-A699-D8D4-5AD5-48EC8E786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905E-A616-4E5F-80D6-A7B5CA9E555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AB9897-3D1C-E2B5-717B-5A2AC08D7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B02508-2CD4-5CFB-B8D8-DB75B735D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6623D-D88A-4EE8-8186-398A5F703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385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DA8DBE-C867-21EB-CEEE-A18A8D694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4FDA71-B60B-6D61-2362-7CFCE9E511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F5FBBFA-0F2B-3F29-0B7A-3225A49CE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905E-A616-4E5F-80D6-A7B5CA9E555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D5285C8-1AB8-AFE4-1F62-973014DD8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D7ECF3-6458-339A-6570-081BD752F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6623D-D88A-4EE8-8186-398A5F703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52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5630C7-ED65-EA15-5081-2C866784A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92EDCC1-0517-D3E8-E7BC-A93DF1A11B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4A6C50B-3444-3BDA-BE49-FD05D6DFF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905E-A616-4E5F-80D6-A7B5CA9E555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7AE28B8-80C0-8758-55D4-00C96F3BE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4C54D7-F4C6-70B5-BA1C-5CD99D9EA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6623D-D88A-4EE8-8186-398A5F703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214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61287C-B00A-E668-14B5-EE0BB1BB6F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98996E-BA09-30C1-3092-D4FD43D722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530D007-13A4-F828-B81C-577F9F4D29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CC43317-8659-408C-D33F-FD9B55E1B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905E-A616-4E5F-80D6-A7B5CA9E555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EA6E8AE-83F0-35C1-738C-2871F2B64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F74690B-20CF-6158-2572-F801E031D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6623D-D88A-4EE8-8186-398A5F703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411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C7D34F-F022-0FCB-100E-E317B2558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ED868FD-817D-7569-CD92-68C00EEC97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AA1539B-BD2B-4971-D55A-1A679DDEC4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EFF383A-2BDB-083B-B84A-938840FEA3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A0B0892-F649-CC5E-CF8A-81D1E4A345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87ED3E6-A537-695E-3B25-057DE3A101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905E-A616-4E5F-80D6-A7B5CA9E555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F8C045E-A3A5-D4FC-D12A-9DBF9A0AD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7CFC2EE-275B-FAC6-D229-672BC2721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6623D-D88A-4EE8-8186-398A5F703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880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87E02C-9C1D-E115-5502-0BE805A154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BBF49D6-8AA3-A634-E28D-000492437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905E-A616-4E5F-80D6-A7B5CA9E555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36F364F-5744-AF6D-51A9-9FB17799C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8E06A1E-380C-6382-A7CC-88E840BCD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6623D-D88A-4EE8-8186-398A5F703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4910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D059963-ABB3-1EC2-35BE-3A9503E4D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905E-A616-4E5F-80D6-A7B5CA9E555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1033282-8353-2627-59A1-81143239C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CF07A60-AC4A-B07C-CD62-B1D047D4C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6623D-D88A-4EE8-8186-398A5F703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467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E252CB-FE88-52A3-8737-73D43B2E5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1C57E5-A7BE-8D1B-1273-2A116FF5D6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224CAB1-6AF7-C746-2003-EFE2305321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C717D1D-9FCD-414B-CA88-FF349D690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905E-A616-4E5F-80D6-A7B5CA9E555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494193E-C33A-4803-EDA9-482EF096F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6341D6B-03DC-FE50-2749-1BBE62275B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6623D-D88A-4EE8-8186-398A5F703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3614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2CC144-9B4A-3760-E21B-42F8B16F4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01E61E5-8469-31BC-3F16-0A0D30D37C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CD937B5-C988-3FE9-46ED-84C293A414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E91A2A3-5604-DD3E-F409-044A5AB32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905E-A616-4E5F-80D6-A7B5CA9E555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988EC7E-849F-4635-5A6B-6A308B1E2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C896F4D-2993-51D9-3B82-5B12E8CF4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6623D-D88A-4EE8-8186-398A5F703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1297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FF6634-8958-5F3A-E906-CB048792B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005E4F0-71F9-A27D-0F80-5EFCC41219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2DCBD12-30AC-8EFF-D88F-E44B8C88FE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Montserrat" pitchFamily="2" charset="-52"/>
              </a:defRPr>
            </a:lvl1pPr>
          </a:lstStyle>
          <a:p>
            <a:fld id="{B00E905E-A616-4E5F-80D6-A7B5CA9E555D}" type="datetimeFigureOut">
              <a:rPr lang="ru-RU" smtClean="0"/>
              <a:pPr/>
              <a:t>24.09.2022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581B836-08E2-6384-A580-69BF61D19F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itchFamily="2" charset="-52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C00F9FA-51B6-6F31-A162-6BEB9E613C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itchFamily="2" charset="-52"/>
              </a:defRPr>
            </a:lvl1pPr>
          </a:lstStyle>
          <a:p>
            <a:fld id="{6C36623D-D88A-4EE8-8186-398A5F70375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6338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ontserrat ExtraBold" pitchFamily="2" charset="-5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ontserrat" pitchFamily="2" charset="-5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ontserrat" pitchFamily="2" charset="-5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ontserrat" pitchFamily="2" charset="-5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serrat" pitchFamily="2" charset="-5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serrat" pitchFamily="2" charset="-5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943A69-E435-ECC6-EBBC-4F40636333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22363"/>
            <a:ext cx="12192000" cy="2387600"/>
          </a:xfrm>
        </p:spPr>
        <p:txBody>
          <a:bodyPr/>
          <a:lstStyle/>
          <a:p>
            <a:r>
              <a:rPr lang="ru-RU" dirty="0"/>
              <a:t>Дары осени:</a:t>
            </a:r>
            <a:br>
              <a:rPr lang="ru-RU" dirty="0"/>
            </a:br>
            <a:r>
              <a:rPr lang="ru-RU" dirty="0"/>
              <a:t>грибы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DBF3952-5D20-0592-E5E7-676B30BD30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2574" y="4246564"/>
            <a:ext cx="9766852" cy="2611436"/>
          </a:xfrm>
        </p:spPr>
        <p:txBody>
          <a:bodyPr>
            <a:normAutofit/>
          </a:bodyPr>
          <a:lstStyle/>
          <a:p>
            <a:r>
              <a:rPr lang="ru-RU" dirty="0"/>
              <a:t>Подготовила воспитательница </a:t>
            </a:r>
          </a:p>
          <a:p>
            <a:r>
              <a:rPr lang="ru-RU" dirty="0"/>
              <a:t>Волкова Юлия Александровна</a:t>
            </a:r>
          </a:p>
        </p:txBody>
      </p:sp>
    </p:spTree>
    <p:extLst>
      <p:ext uri="{BB962C8B-B14F-4D97-AF65-F5344CB8AC3E}">
        <p14:creationId xmlns:p14="http://schemas.microsoft.com/office/powerpoint/2010/main" val="16358299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5A6FC7-09D4-E33E-8EC7-260287B63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Съедобные грибы:</a:t>
            </a:r>
            <a:br>
              <a:rPr lang="ru-RU" dirty="0"/>
            </a:br>
            <a:r>
              <a:rPr lang="ru-RU" dirty="0"/>
              <a:t>Шампиньоны </a:t>
            </a:r>
          </a:p>
        </p:txBody>
      </p:sp>
      <p:pic>
        <p:nvPicPr>
          <p:cNvPr id="7170" name="Picture 2" descr="Шампиньон лесной – описание, фото, особенности роста, применение. Дачная  Энциклопедия.">
            <a:extLst>
              <a:ext uri="{FF2B5EF4-FFF2-40B4-BE49-F238E27FC236}">
                <a16:creationId xmlns:a16="http://schemas.microsoft.com/office/drawing/2014/main" id="{42E65EFD-1A60-0567-583B-6C20F7DB3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8361" y="1821666"/>
            <a:ext cx="6735279" cy="4807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10531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5A6FC7-09D4-E33E-8EC7-260287B63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Съедобные грибы:</a:t>
            </a:r>
            <a:br>
              <a:rPr lang="ru-RU" dirty="0"/>
            </a:br>
            <a:r>
              <a:rPr lang="ru-RU" dirty="0"/>
              <a:t>Груздь </a:t>
            </a:r>
          </a:p>
        </p:txBody>
      </p:sp>
      <p:pic>
        <p:nvPicPr>
          <p:cNvPr id="8198" name="Picture 6" descr="Подгруздок белый (груздь сухой) – описание, фото, особенности роста,  применение. Дачная Энциклопедия.">
            <a:extLst>
              <a:ext uri="{FF2B5EF4-FFF2-40B4-BE49-F238E27FC236}">
                <a16:creationId xmlns:a16="http://schemas.microsoft.com/office/drawing/2014/main" id="{E6D13702-E101-BE6A-35F0-CDE7D436B7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6452" y="1824762"/>
            <a:ext cx="6679096" cy="4546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44194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5A6FC7-09D4-E33E-8EC7-260287B63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Несъедобные грибы:</a:t>
            </a:r>
            <a:br>
              <a:rPr lang="ru-RU" dirty="0"/>
            </a:br>
            <a:r>
              <a:rPr lang="ru-RU" dirty="0"/>
              <a:t>Мухомор </a:t>
            </a:r>
          </a:p>
        </p:txBody>
      </p:sp>
      <p:pic>
        <p:nvPicPr>
          <p:cNvPr id="9218" name="Picture 2" descr="Мухомор красный (Amanita muscaria)">
            <a:extLst>
              <a:ext uri="{FF2B5EF4-FFF2-40B4-BE49-F238E27FC236}">
                <a16:creationId xmlns:a16="http://schemas.microsoft.com/office/drawing/2014/main" id="{C2A505F8-A7BE-E086-E518-8258339763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2445" y="1948996"/>
            <a:ext cx="6187109" cy="435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26814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5A6FC7-09D4-E33E-8EC7-260287B63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Несъедобные грибы:</a:t>
            </a:r>
            <a:br>
              <a:rPr lang="ru-RU" dirty="0"/>
            </a:br>
            <a:r>
              <a:rPr lang="ru-RU" dirty="0"/>
              <a:t>Желчный гриб </a:t>
            </a:r>
          </a:p>
        </p:txBody>
      </p:sp>
      <p:pic>
        <p:nvPicPr>
          <p:cNvPr id="10242" name="Picture 2" descr="Жёлчный гриб — Википедия">
            <a:extLst>
              <a:ext uri="{FF2B5EF4-FFF2-40B4-BE49-F238E27FC236}">
                <a16:creationId xmlns:a16="http://schemas.microsoft.com/office/drawing/2014/main" id="{8B2EFF70-9BC3-C90C-A2E8-C40EBD64EB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375" y="1959867"/>
            <a:ext cx="5599251" cy="4311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37104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5A6FC7-09D4-E33E-8EC7-260287B63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Несъедобные грибы:</a:t>
            </a:r>
            <a:br>
              <a:rPr lang="ru-RU" dirty="0"/>
            </a:br>
            <a:r>
              <a:rPr lang="ru-RU" dirty="0"/>
              <a:t>Бледная поганка</a:t>
            </a:r>
          </a:p>
        </p:txBody>
      </p:sp>
      <p:pic>
        <p:nvPicPr>
          <p:cNvPr id="11266" name="Picture 2" descr="Бледная поганка: опасные свойства для здоровья | Food and Health">
            <a:extLst>
              <a:ext uri="{FF2B5EF4-FFF2-40B4-BE49-F238E27FC236}">
                <a16:creationId xmlns:a16="http://schemas.microsoft.com/office/drawing/2014/main" id="{55673B78-9053-B7E5-30CB-C9F4D54D6E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906" y="2077081"/>
            <a:ext cx="5310188" cy="407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24322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451E4B-6880-BC4C-6743-E92806C9A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Интересные факты про грибы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E66BC0-D9BC-022B-1AAE-891074C1B7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60000"/>
              </a:lnSpc>
            </a:pPr>
            <a:r>
              <a:rPr lang="ru-RU" sz="3200" dirty="0"/>
              <a:t>Состоят из воды почти на 90</a:t>
            </a:r>
            <a:r>
              <a:rPr lang="en-US" sz="3200" dirty="0"/>
              <a:t>%;</a:t>
            </a:r>
            <a:endParaRPr lang="ru-RU" sz="3200" dirty="0"/>
          </a:p>
          <a:p>
            <a:pPr algn="ctr">
              <a:lnSpc>
                <a:spcPct val="160000"/>
              </a:lnSpc>
            </a:pPr>
            <a:r>
              <a:rPr lang="ru-RU" sz="3200" dirty="0"/>
              <a:t>Может быть лекарством</a:t>
            </a:r>
            <a:r>
              <a:rPr lang="en-US" sz="3200" dirty="0"/>
              <a:t>;</a:t>
            </a:r>
            <a:endParaRPr lang="ru-RU" sz="3200" dirty="0"/>
          </a:p>
          <a:p>
            <a:pPr algn="ctr">
              <a:lnSpc>
                <a:spcPct val="160000"/>
              </a:lnSpc>
            </a:pPr>
            <a:r>
              <a:rPr lang="ru-RU" sz="3200" dirty="0"/>
              <a:t>Богаты полезными веществами</a:t>
            </a:r>
            <a:r>
              <a:rPr lang="en-US" sz="3200" dirty="0"/>
              <a:t>;</a:t>
            </a:r>
            <a:endParaRPr lang="ru-RU" sz="3200" dirty="0"/>
          </a:p>
          <a:p>
            <a:pPr algn="ctr">
              <a:lnSpc>
                <a:spcPct val="160000"/>
              </a:lnSpc>
            </a:pPr>
            <a:r>
              <a:rPr lang="ru-RU" sz="3200" dirty="0"/>
              <a:t>Живут в любых условиях обитания.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3904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Царство Грибы: общая характеристика • Биология, Растения и грибы | Фоксфорд  Учебник">
            <a:extLst>
              <a:ext uri="{FF2B5EF4-FFF2-40B4-BE49-F238E27FC236}">
                <a16:creationId xmlns:a16="http://schemas.microsoft.com/office/drawing/2014/main" id="{0B4C6B97-17A0-0377-50EF-9427376E60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153" y="1454290"/>
            <a:ext cx="6213647" cy="3985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A64BD6-5F28-79EE-629B-035DD4AAB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Что такое гриб?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A86169-A39E-64DC-22DB-563EA580A5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357" y="1418119"/>
            <a:ext cx="5145157" cy="469444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/>
              <a:t>Грибы очень интересные организмы. Они – не растения и не животные. Грибы составляют особое царство живых организмов.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То, что мы называем грибом – это его плодовое тело. Сам же гриб спрятан в почве. Состоит из тонких белых нитей – грибницы. </a:t>
            </a:r>
          </a:p>
        </p:txBody>
      </p:sp>
    </p:spTree>
    <p:extLst>
      <p:ext uri="{BB962C8B-B14F-4D97-AF65-F5344CB8AC3E}">
        <p14:creationId xmlns:p14="http://schemas.microsoft.com/office/powerpoint/2010/main" val="1822854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E3E5C0-6A2F-B7F9-8152-0719F4F87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Виды грибов	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BD17637-E74F-A4BC-CA8C-B0A150666F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78496"/>
            <a:ext cx="10515600" cy="42984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Съедобные</a:t>
            </a:r>
            <a:r>
              <a:rPr lang="en-US" sz="3600" dirty="0"/>
              <a:t>                                  </a:t>
            </a:r>
            <a:r>
              <a:rPr lang="ru-RU" sz="3600" dirty="0"/>
              <a:t>Несъедобные</a:t>
            </a:r>
          </a:p>
        </p:txBody>
      </p:sp>
      <p:pic>
        <p:nvPicPr>
          <p:cNvPr id="2052" name="Picture 4" descr="Ядовитые грибы: фото, описание, что делать если съел, первая помощь при  отравлении ребенку, собаке">
            <a:extLst>
              <a:ext uri="{FF2B5EF4-FFF2-40B4-BE49-F238E27FC236}">
                <a16:creationId xmlns:a16="http://schemas.microsoft.com/office/drawing/2014/main" id="{FA8C8FC6-59C0-DC7E-A3EB-22782BB6A1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09" r="6216" b="4433"/>
          <a:stretch/>
        </p:blipFill>
        <p:spPr bwMode="auto">
          <a:xfrm>
            <a:off x="8411404" y="3429000"/>
            <a:ext cx="2597842" cy="259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Съедобные грибы - Flowers.ua">
            <a:extLst>
              <a:ext uri="{FF2B5EF4-FFF2-40B4-BE49-F238E27FC236}">
                <a16:creationId xmlns:a16="http://schemas.microsoft.com/office/drawing/2014/main" id="{3FAA9504-7BAF-8152-887F-EBC0B72D06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754" y="3429000"/>
            <a:ext cx="2597841" cy="259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6755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Рисунки карандашом белый гриб (20 фото) 🔥 Прикольные картинки и юмор">
            <a:extLst>
              <a:ext uri="{FF2B5EF4-FFF2-40B4-BE49-F238E27FC236}">
                <a16:creationId xmlns:a16="http://schemas.microsoft.com/office/drawing/2014/main" id="{8078BA91-2EDF-6C40-6CB4-02609ECA5D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027906"/>
            <a:ext cx="60960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5164DB-78CE-D71E-A440-1F24E9D073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Зачем нужны грибы?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738B2A-691D-1CC9-06F9-01B9355281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791" y="1616903"/>
            <a:ext cx="7530548" cy="4875971"/>
          </a:xfrm>
        </p:spPr>
        <p:txBody>
          <a:bodyPr>
            <a:normAutofit/>
          </a:bodyPr>
          <a:lstStyle/>
          <a:p>
            <a:r>
              <a:rPr lang="ru-RU" dirty="0"/>
              <a:t>Грибы являются пищей (белый гриб, подосиновик, сыроежка), основой некоторых лекарств.</a:t>
            </a:r>
          </a:p>
          <a:p>
            <a:r>
              <a:rPr lang="ru-RU" dirty="0"/>
              <a:t>Помогают деревьям собрать больше воды с помощью грибницы, в обмен на другие питательные вещества</a:t>
            </a:r>
            <a:r>
              <a:rPr lang="en-US" dirty="0"/>
              <a:t>;</a:t>
            </a:r>
            <a:endParaRPr lang="ru-RU" dirty="0"/>
          </a:p>
          <a:p>
            <a:r>
              <a:rPr lang="ru-RU" dirty="0"/>
              <a:t>Лечат животных, например, лоси лечатся от некоторых болезней поедая мухоморы.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3454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9E30626-5736-1131-7F8F-A78F580D4A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326" y="1570383"/>
            <a:ext cx="5709353" cy="446529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12120A-E87A-572F-A71E-67D28AA15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Физкультурная минутка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D8371C-5186-DABD-0D4C-FE51F97EF2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321" y="1570383"/>
            <a:ext cx="7295321" cy="4840356"/>
          </a:xfrm>
        </p:spPr>
        <p:txBody>
          <a:bodyPr>
            <a:normAutofit lnSpcReduction="10000"/>
          </a:bodyPr>
          <a:lstStyle/>
          <a:p>
            <a:pPr marL="0" indent="0" algn="ctr" fontAlgn="base">
              <a:buNone/>
            </a:pPr>
            <a:r>
              <a:rPr lang="ru-RU" sz="4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Грибочки</a:t>
            </a: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fontAlgn="base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Ножки, ножки, где вы были? (топают ногами)</a:t>
            </a:r>
            <a:b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За грибами в лес ходили.</a:t>
            </a:r>
            <a:b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Что вы, ручки, работали? (хлопают в ладоши)</a:t>
            </a:r>
            <a:b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Мы грибочки собирали.</a:t>
            </a:r>
            <a:b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А вы, глазки, помогали? (закрывают и открывают глаза)</a:t>
            </a:r>
            <a:b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Мы искали да смотрели – (повороты туловища вправо-влево)</a:t>
            </a:r>
            <a:b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Все пенечки оглядели.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3772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5A6FC7-09D4-E33E-8EC7-260287B63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Съедобные грибы:</a:t>
            </a:r>
            <a:br>
              <a:rPr lang="ru-RU" dirty="0"/>
            </a:br>
            <a:r>
              <a:rPr lang="ru-RU" dirty="0"/>
              <a:t>Белый гриб</a:t>
            </a:r>
          </a:p>
        </p:txBody>
      </p:sp>
      <p:pic>
        <p:nvPicPr>
          <p:cNvPr id="4098" name="Picture 2" descr="Белый гриб — Википедия">
            <a:extLst>
              <a:ext uri="{FF2B5EF4-FFF2-40B4-BE49-F238E27FC236}">
                <a16:creationId xmlns:a16="http://schemas.microsoft.com/office/drawing/2014/main" id="{9CDA8483-9CD3-D657-302D-A9912011633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497" y="1905138"/>
            <a:ext cx="6527007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04938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Лисички (грибы) – описание, виды, где растут, свойства, фото.">
            <a:extLst>
              <a:ext uri="{FF2B5EF4-FFF2-40B4-BE49-F238E27FC236}">
                <a16:creationId xmlns:a16="http://schemas.microsoft.com/office/drawing/2014/main" id="{948AEF00-2793-1923-6D81-A06B8D218D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209" y="1839739"/>
            <a:ext cx="6565582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5A6FC7-09D4-E33E-8EC7-260287B63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Съедобные грибы:</a:t>
            </a:r>
            <a:br>
              <a:rPr lang="ru-RU" dirty="0"/>
            </a:br>
            <a:r>
              <a:rPr lang="ru-RU" dirty="0"/>
              <a:t>Лисички</a:t>
            </a:r>
          </a:p>
        </p:txBody>
      </p:sp>
    </p:spTree>
    <p:extLst>
      <p:ext uri="{BB962C8B-B14F-4D97-AF65-F5344CB8AC3E}">
        <p14:creationId xmlns:p14="http://schemas.microsoft.com/office/powerpoint/2010/main" val="11473482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5A6FC7-09D4-E33E-8EC7-260287B63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Съедобные грибы:</a:t>
            </a:r>
            <a:br>
              <a:rPr lang="ru-RU" dirty="0"/>
            </a:br>
            <a:r>
              <a:rPr lang="ru-RU" dirty="0"/>
              <a:t>Подберезовик</a:t>
            </a:r>
          </a:p>
        </p:txBody>
      </p:sp>
      <p:pic>
        <p:nvPicPr>
          <p:cNvPr id="5124" name="Picture 4" descr="Березовик (Подберёзовик)">
            <a:extLst>
              <a:ext uri="{FF2B5EF4-FFF2-40B4-BE49-F238E27FC236}">
                <a16:creationId xmlns:a16="http://schemas.microsoft.com/office/drawing/2014/main" id="{DF293106-BFFE-B243-0EAC-75F42B66E6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674" y="1876010"/>
            <a:ext cx="5880652" cy="4410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28979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5A6FC7-09D4-E33E-8EC7-260287B63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Съедобные грибы:</a:t>
            </a:r>
            <a:br>
              <a:rPr lang="ru-RU" dirty="0"/>
            </a:br>
            <a:r>
              <a:rPr lang="ru-RU" dirty="0"/>
              <a:t>Рыжик</a:t>
            </a:r>
          </a:p>
        </p:txBody>
      </p:sp>
      <p:pic>
        <p:nvPicPr>
          <p:cNvPr id="12290" name="Picture 2" descr="Рыжик настоящий — описание, где растет, похожие виды, фото в лесу">
            <a:extLst>
              <a:ext uri="{FF2B5EF4-FFF2-40B4-BE49-F238E27FC236}">
                <a16:creationId xmlns:a16="http://schemas.microsoft.com/office/drawing/2014/main" id="{935F15D8-DA9E-7F82-87EC-A0021775F7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104" y="1805608"/>
            <a:ext cx="4823791" cy="4823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68195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263</Words>
  <Application>Microsoft Office PowerPoint</Application>
  <PresentationFormat>Широкоэкранный</PresentationFormat>
  <Paragraphs>30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Montserrat</vt:lpstr>
      <vt:lpstr>Montserrat ExtraBold</vt:lpstr>
      <vt:lpstr>Times New Roman</vt:lpstr>
      <vt:lpstr>Тема Office</vt:lpstr>
      <vt:lpstr>Дары осени: грибы</vt:lpstr>
      <vt:lpstr>Что такое гриб?</vt:lpstr>
      <vt:lpstr>Виды грибов </vt:lpstr>
      <vt:lpstr>Зачем нужны грибы?</vt:lpstr>
      <vt:lpstr>Физкультурная минутка</vt:lpstr>
      <vt:lpstr>Съедобные грибы: Белый гриб</vt:lpstr>
      <vt:lpstr>Съедобные грибы: Лисички</vt:lpstr>
      <vt:lpstr>Съедобные грибы: Подберезовик</vt:lpstr>
      <vt:lpstr>Съедобные грибы: Рыжик</vt:lpstr>
      <vt:lpstr>Съедобные грибы: Шампиньоны </vt:lpstr>
      <vt:lpstr>Съедобные грибы: Груздь </vt:lpstr>
      <vt:lpstr>Несъедобные грибы: Мухомор </vt:lpstr>
      <vt:lpstr>Несъедобные грибы: Желчный гриб </vt:lpstr>
      <vt:lpstr>Несъедобные грибы: Бледная поганка</vt:lpstr>
      <vt:lpstr>Интересные факты про грибы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Дары осени:  ягоды и грибы</dc:title>
  <dc:creator>Юлия Волкова</dc:creator>
  <cp:lastModifiedBy>Юлия Волкова</cp:lastModifiedBy>
  <cp:revision>9</cp:revision>
  <dcterms:created xsi:type="dcterms:W3CDTF">2022-09-22T16:02:32Z</dcterms:created>
  <dcterms:modified xsi:type="dcterms:W3CDTF">2022-09-24T07:29:40Z</dcterms:modified>
</cp:coreProperties>
</file>