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67" r:id="rId6"/>
    <p:sldId id="268" r:id="rId7"/>
    <p:sldId id="269" r:id="rId8"/>
    <p:sldId id="260" r:id="rId9"/>
    <p:sldId id="261" r:id="rId10"/>
    <p:sldId id="262" r:id="rId11"/>
    <p:sldId id="263" r:id="rId12"/>
    <p:sldId id="264" r:id="rId13"/>
    <p:sldId id="265" r:id="rId14"/>
    <p:sldId id="272" r:id="rId15"/>
    <p:sldId id="270" r:id="rId16"/>
    <p:sldId id="271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7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977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82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981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089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281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569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9102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293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113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443D-41AE-47F6-AE97-3221DE45DBB3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4FE58-7FB5-4F3A-8CED-C93A9015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/index.php?title=%D0%93%D0%BE%D1%82%D1%8C%D0%B5,%D0%A1%D1%8E%D0%B7%D0%B0%D0%BD&amp;action=edit&amp;redlink=1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/index.php?title=%D0%A3%D0%B0%D0%B9%D1%82,_%D0%9D%D0%BE%D0%BD%D0%B8&amp;action=edit&amp;redlink=1" TargetMode="External"/><Relationship Id="rId5" Type="http://schemas.openxmlformats.org/officeDocument/2006/relationships/hyperlink" Target="https://ru.wikipedia.org/w/index.php?title=%D0%A6%D1%83%D0%B4%D0%B8%D0%BA%D0%B5%D1%80,%D0%91%D0%BE%D0%B1&amp;action=edit&amp;redlink=1" TargetMode="External"/><Relationship Id="rId4" Type="http://schemas.openxmlformats.org/officeDocument/2006/relationships/hyperlink" Target="https://ru.wikipedia.org/w/index.php?title=%D0%93%D1%80%D1%8D%D0%BC,%D0%91%D1%80%D1%8E%D1%81&amp;action=edit&amp;redlink=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456186"/>
              </p:ext>
            </p:extLst>
          </p:nvPr>
        </p:nvGraphicFramePr>
        <p:xfrm>
          <a:off x="4200525" y="3246438"/>
          <a:ext cx="7413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Объект упаковщика для оболочки" showAsIcon="1" r:id="rId3" imgW="741960" imgH="364680" progId="Package">
                  <p:embed/>
                </p:oleObj>
              </mc:Choice>
              <mc:Fallback>
                <p:oleObj name="Объект упаковщика для оболочки" showAsIcon="1" r:id="rId3" imgW="741960" imgH="3646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00525" y="3246438"/>
                        <a:ext cx="7413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3" descr="C:\Users\Лейсан\Desktop\img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84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4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1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Лейсан\Desktop\29294_8_137156941771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48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01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Лейсан\Desktop\еее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1450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86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7097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51774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0399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ейсан\Desktop\781db7711bda38eb3715ee5931ae61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60"/>
            <a:ext cx="9144000" cy="686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933056"/>
            <a:ext cx="8784976" cy="2797771"/>
          </a:xfrm>
          <a:noFill/>
          <a:ln>
            <a:noFill/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5400" dirty="0" smtClean="0">
                <a:solidFill>
                  <a:srgbClr val="0070C0"/>
                </a:solidFill>
              </a:rPr>
              <a:t>  </a:t>
            </a:r>
            <a:r>
              <a:rPr lang="ru-RU" sz="54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endParaRPr lang="ru-RU" sz="54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4300" dirty="0" smtClean="0">
                <a:solidFill>
                  <a:srgbClr val="C00000"/>
                </a:solidFill>
              </a:rPr>
              <a:t>It </a:t>
            </a:r>
            <a:r>
              <a:rPr lang="en-US" sz="4300" dirty="0">
                <a:solidFill>
                  <a:srgbClr val="C00000"/>
                </a:solidFill>
              </a:rPr>
              <a:t>was the great </a:t>
            </a:r>
            <a:r>
              <a:rPr lang="en-US" sz="4300" dirty="0" smtClean="0">
                <a:solidFill>
                  <a:srgbClr val="C00000"/>
                </a:solidFill>
              </a:rPr>
              <a:t>moment</a:t>
            </a:r>
            <a:r>
              <a:rPr lang="ru-RU" sz="4300" dirty="0" smtClean="0">
                <a:solidFill>
                  <a:srgbClr val="C00000"/>
                </a:solidFill>
              </a:rPr>
              <a:t>  </a:t>
            </a:r>
            <a:r>
              <a:rPr lang="en-US" sz="4300" dirty="0" smtClean="0">
                <a:solidFill>
                  <a:srgbClr val="C00000"/>
                </a:solidFill>
              </a:rPr>
              <a:t>in their life</a:t>
            </a:r>
            <a:r>
              <a:rPr lang="ru-RU" sz="4300" dirty="0">
                <a:solidFill>
                  <a:srgbClr val="C00000"/>
                </a:solidFill>
              </a:rPr>
              <a:t>.</a:t>
            </a:r>
            <a:endParaRPr lang="ru-RU" sz="43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4300" dirty="0" smtClean="0">
                <a:solidFill>
                  <a:srgbClr val="C00000"/>
                </a:solidFill>
              </a:rPr>
              <a:t>    They </a:t>
            </a:r>
            <a:r>
              <a:rPr lang="en-US" sz="4300" dirty="0">
                <a:solidFill>
                  <a:srgbClr val="C00000"/>
                </a:solidFill>
              </a:rPr>
              <a:t>were very happy </a:t>
            </a:r>
            <a:r>
              <a:rPr lang="en-US" sz="4300" dirty="0" smtClean="0">
                <a:solidFill>
                  <a:srgbClr val="C00000"/>
                </a:solidFill>
              </a:rPr>
              <a:t> to </a:t>
            </a:r>
            <a:r>
              <a:rPr lang="en-US" sz="4300" dirty="0">
                <a:solidFill>
                  <a:srgbClr val="C00000"/>
                </a:solidFill>
              </a:rPr>
              <a:t>be </a:t>
            </a:r>
            <a:r>
              <a:rPr lang="en-US" sz="4300" dirty="0" smtClean="0">
                <a:solidFill>
                  <a:srgbClr val="C00000"/>
                </a:solidFill>
              </a:rPr>
              <a:t>together</a:t>
            </a:r>
            <a:r>
              <a:rPr lang="en-US" sz="5200" dirty="0" smtClean="0">
                <a:solidFill>
                  <a:srgbClr val="C00000"/>
                </a:solidFill>
              </a:rPr>
              <a:t>.</a:t>
            </a:r>
            <a:endParaRPr lang="ru-RU" sz="5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94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ейсан\Desktop\ррр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"/>
            <a:ext cx="9144000" cy="6857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786984"/>
              </p:ext>
            </p:extLst>
          </p:nvPr>
        </p:nvGraphicFramePr>
        <p:xfrm>
          <a:off x="155575" y="7937"/>
          <a:ext cx="2050426" cy="1463040"/>
        </p:xfrm>
        <a:graphic>
          <a:graphicData uri="http://schemas.openxmlformats.org/drawingml/2006/table">
            <a:tbl>
              <a:tblPr/>
              <a:tblGrid>
                <a:gridCol w="208280"/>
                <a:gridCol w="1842146"/>
              </a:tblGrid>
              <a:tr h="0">
                <a:tc>
                  <a:txBody>
                    <a:bodyPr/>
                    <a:lstStyle/>
                    <a:p>
                      <a:pPr fontAlgn="t"/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u="none" strike="noStrike" dirty="0" smtClean="0">
                          <a:solidFill>
                            <a:srgbClr val="A55858"/>
                          </a:solidFill>
                          <a:effectLst/>
                          <a:hlinkClick r:id="rId3" tooltip="Готье,Сюзан (страница отсутствует)"/>
                        </a:rPr>
                        <a:t>Авторы:</a:t>
                      </a:r>
                      <a:r>
                        <a:rPr lang="ru-RU" u="none" strike="noStrike" baseline="0" dirty="0" smtClean="0">
                          <a:solidFill>
                            <a:srgbClr val="A55858"/>
                          </a:solidFill>
                          <a:effectLst/>
                          <a:hlinkClick r:id="rId3" tooltip="Готье,Сюзан (страница отсутствует)"/>
                        </a:rPr>
                        <a:t> </a:t>
                      </a:r>
                      <a:r>
                        <a:rPr lang="ru-RU" u="none" strike="noStrike" dirty="0" err="1" smtClean="0">
                          <a:solidFill>
                            <a:srgbClr val="A55858"/>
                          </a:solidFill>
                          <a:effectLst/>
                          <a:hlinkClick r:id="rId3" tooltip="Готье,Сюзан (страница отсутствует)"/>
                        </a:rPr>
                        <a:t>Сюзан</a:t>
                      </a:r>
                      <a:r>
                        <a:rPr lang="ru-RU" u="none" strike="noStrike" dirty="0" smtClean="0">
                          <a:solidFill>
                            <a:srgbClr val="A55858"/>
                          </a:solidFill>
                          <a:effectLst/>
                          <a:hlinkClick r:id="rId3" tooltip="Готье,Сюзан (страница отсутствует)"/>
                        </a:rPr>
                        <a:t> </a:t>
                      </a:r>
                      <a:r>
                        <a:rPr lang="ru-RU" u="none" strike="noStrike" dirty="0" err="1">
                          <a:solidFill>
                            <a:srgbClr val="A55858"/>
                          </a:solidFill>
                          <a:effectLst/>
                          <a:hlinkClick r:id="rId3" tooltip="Готье,Сюзан (страница отсутствует)"/>
                        </a:rPr>
                        <a:t>Готье</a:t>
                      </a:r>
                      <a:r>
                        <a:rPr lang="ru-RU" dirty="0">
                          <a:effectLst/>
                        </a:rPr>
                        <a:t/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u="none" strike="noStrike" dirty="0">
                          <a:solidFill>
                            <a:srgbClr val="A55858"/>
                          </a:solidFill>
                          <a:effectLst/>
                          <a:hlinkClick r:id="rId4" tooltip="Грэм,Брюс (страница отсутствует)"/>
                        </a:rPr>
                        <a:t>Брюс </a:t>
                      </a:r>
                      <a:r>
                        <a:rPr lang="ru-RU" u="none" strike="noStrike" dirty="0" err="1">
                          <a:solidFill>
                            <a:srgbClr val="A55858"/>
                          </a:solidFill>
                          <a:effectLst/>
                          <a:hlinkClick r:id="rId4" tooltip="Грэм,Брюс (страница отсутствует)"/>
                        </a:rPr>
                        <a:t>Грэм</a:t>
                      </a:r>
                      <a:r>
                        <a:rPr lang="ru-RU" dirty="0">
                          <a:effectLst/>
                        </a:rPr>
                        <a:t/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u="none" strike="noStrike" dirty="0">
                          <a:solidFill>
                            <a:srgbClr val="A55858"/>
                          </a:solidFill>
                          <a:effectLst/>
                          <a:hlinkClick r:id="rId5" tooltip="Цудикер,Боб (страница отсутствует)"/>
                        </a:rPr>
                        <a:t>Боб </a:t>
                      </a:r>
                      <a:r>
                        <a:rPr lang="ru-RU" u="none" strike="noStrike" dirty="0" err="1">
                          <a:solidFill>
                            <a:srgbClr val="A55858"/>
                          </a:solidFill>
                          <a:effectLst/>
                          <a:hlinkClick r:id="rId5" tooltip="Цудикер,Боб (страница отсутствует)"/>
                        </a:rPr>
                        <a:t>Цудикер</a:t>
                      </a:r>
                      <a:r>
                        <a:rPr lang="ru-RU" dirty="0">
                          <a:effectLst/>
                        </a:rPr>
                        <a:t/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u="none" strike="noStrike" dirty="0">
                          <a:solidFill>
                            <a:srgbClr val="A55858"/>
                          </a:solidFill>
                          <a:effectLst/>
                          <a:hlinkClick r:id="rId6" tooltip="Уайт, Нони (страница отсутствует)"/>
                        </a:rPr>
                        <a:t>Нони Уайт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  <p:sp>
        <p:nvSpPr>
          <p:cNvPr id="5" name="AutoShape 3" descr="https://www.kinopoisk.ru/images/film_big/25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37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Лейсан\Desktop\f383209e8bfb3fbd7d16e3bef4160bb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20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69988"/>
            <a:ext cx="82296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5" y="-40382"/>
            <a:ext cx="9236155" cy="6898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99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68"/>
            <a:ext cx="9144000" cy="6864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51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320" y="0"/>
            <a:ext cx="929384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092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Лейсан\Desktop\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80"/>
            <a:ext cx="9144000" cy="682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71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002060"/>
                </a:solidFill>
              </a:rPr>
              <a:t>TEN YEARS LATER …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Лейсан\Desktop\Anastasia-anastasia-41031419-1920-10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51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462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27</Words>
  <Application>Microsoft Office PowerPoint</Application>
  <PresentationFormat>Экран (4:3)</PresentationFormat>
  <Paragraphs>6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 Office</vt:lpstr>
      <vt:lpstr>Специальное оформление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TEN YEARS LATER 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Лейсан</dc:creator>
  <cp:lastModifiedBy>Эльмира</cp:lastModifiedBy>
  <cp:revision>12</cp:revision>
  <dcterms:created xsi:type="dcterms:W3CDTF">2020-01-27T09:40:22Z</dcterms:created>
  <dcterms:modified xsi:type="dcterms:W3CDTF">2020-01-28T10:23:19Z</dcterms:modified>
</cp:coreProperties>
</file>