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1" r:id="rId3"/>
  </p:sldMasterIdLst>
  <p:notesMasterIdLst>
    <p:notesMasterId r:id="rId66"/>
  </p:notesMasterIdLst>
  <p:sldIdLst>
    <p:sldId id="264" r:id="rId4"/>
    <p:sldId id="377" r:id="rId5"/>
    <p:sldId id="321" r:id="rId6"/>
    <p:sldId id="320" r:id="rId7"/>
    <p:sldId id="308" r:id="rId8"/>
    <p:sldId id="262" r:id="rId9"/>
    <p:sldId id="354" r:id="rId10"/>
    <p:sldId id="327" r:id="rId11"/>
    <p:sldId id="365" r:id="rId12"/>
    <p:sldId id="324" r:id="rId13"/>
    <p:sldId id="269" r:id="rId14"/>
    <p:sldId id="355" r:id="rId15"/>
    <p:sldId id="329" r:id="rId16"/>
    <p:sldId id="330" r:id="rId17"/>
    <p:sldId id="273" r:id="rId18"/>
    <p:sldId id="331" r:id="rId19"/>
    <p:sldId id="332" r:id="rId20"/>
    <p:sldId id="336" r:id="rId21"/>
    <p:sldId id="279" r:id="rId22"/>
    <p:sldId id="335" r:id="rId23"/>
    <p:sldId id="334" r:id="rId24"/>
    <p:sldId id="283" r:id="rId25"/>
    <p:sldId id="312" r:id="rId26"/>
    <p:sldId id="352" r:id="rId27"/>
    <p:sldId id="356" r:id="rId28"/>
    <p:sldId id="337" r:id="rId29"/>
    <p:sldId id="284" r:id="rId30"/>
    <p:sldId id="311" r:id="rId31"/>
    <p:sldId id="286" r:id="rId32"/>
    <p:sldId id="287" r:id="rId33"/>
    <p:sldId id="288" r:id="rId34"/>
    <p:sldId id="349" r:id="rId35"/>
    <p:sldId id="350" r:id="rId36"/>
    <p:sldId id="290" r:id="rId37"/>
    <p:sldId id="351" r:id="rId38"/>
    <p:sldId id="291" r:id="rId39"/>
    <p:sldId id="366" r:id="rId40"/>
    <p:sldId id="375" r:id="rId41"/>
    <p:sldId id="376" r:id="rId42"/>
    <p:sldId id="338" r:id="rId43"/>
    <p:sldId id="340" r:id="rId44"/>
    <p:sldId id="293" r:id="rId45"/>
    <p:sldId id="294" r:id="rId46"/>
    <p:sldId id="359" r:id="rId47"/>
    <p:sldId id="362" r:id="rId48"/>
    <p:sldId id="342" r:id="rId49"/>
    <p:sldId id="297" r:id="rId50"/>
    <p:sldId id="345" r:id="rId51"/>
    <p:sldId id="369" r:id="rId52"/>
    <p:sldId id="347" r:id="rId53"/>
    <p:sldId id="298" r:id="rId54"/>
    <p:sldId id="303" r:id="rId55"/>
    <p:sldId id="314" r:id="rId56"/>
    <p:sldId id="315" r:id="rId57"/>
    <p:sldId id="301" r:id="rId58"/>
    <p:sldId id="319" r:id="rId59"/>
    <p:sldId id="370" r:id="rId60"/>
    <p:sldId id="305" r:id="rId61"/>
    <p:sldId id="371" r:id="rId62"/>
    <p:sldId id="372" r:id="rId63"/>
    <p:sldId id="373" r:id="rId64"/>
    <p:sldId id="374" r:id="rId65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6544" autoAdjust="0"/>
    <p:restoredTop sz="84874" autoAdjust="0"/>
  </p:normalViewPr>
  <p:slideViewPr>
    <p:cSldViewPr snapToGrid="0">
      <p:cViewPr varScale="1">
        <p:scale>
          <a:sx n="91" d="100"/>
          <a:sy n="91" d="100"/>
        </p:scale>
        <p:origin x="-774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97E4C7D-E3FD-4BB5-BC6C-6A931623BC42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3A2E60A-9FFB-4E2F-8DC3-CE3830FCB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837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39603B-F19D-46C5-A0F3-49D033470793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78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DAF6EC-0364-4EA2-9A02-1DFCB11C491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80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9AE6F5-3AC0-4728-BFEA-DA941F6226F6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62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394E70-7D79-4F17-962A-57FF3080614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129D29-1EB4-452D-A8B1-884EB1FF2016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74D39-ECC7-48FE-AA70-3487BD9D0E29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BB764-1006-48CD-8932-79AF3D806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F7780-A173-48E8-B769-BAC0310954F1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EA9A6-1410-4385-BD10-17221C59F6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32B38-8CBF-4F95-BA45-251EBF9CB33A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19777-5201-447B-B450-1630E83BBF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57D26-84BC-45BC-B5CC-CC4D2365C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685800" y="5349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508000" y="4853412"/>
            <a:ext cx="112776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10972800" y="6473825"/>
            <a:ext cx="1011238" cy="2476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765079A-0A87-4C4D-83F9-4B4ACE542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775200" y="76200"/>
            <a:ext cx="3860800" cy="2889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10972800" y="6473825"/>
            <a:ext cx="1011238" cy="2476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E4C3B22-3CE3-4CE4-B070-24679F495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DBD4BFE-C099-4944-8A90-74C6E6938B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87ABD78-1158-42B3-A563-186C002732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76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C962739-C444-4DC7-A0D8-625159CCD9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101F926-5F4A-4D72-96A3-012C9A9E3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A56E958-6685-41FC-BDED-52FFC7D825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59ED5-3D03-4AFD-BF77-854988867112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B542F-3869-4AC5-82C7-244E702437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564AFD8-FE5A-4D16-A6C8-75790A7C88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3FA1C34-B318-458A-8C00-70E794B63B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0490A7E-4199-4A3E-9134-EC3495BCA0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8CE2FBE-0C3A-423A-A466-7928B46CB6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3E691CB-2A8C-497B-B923-03DC543DE6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B1881CF-78FE-4223-98D7-25E7F97AB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400" y="1554163"/>
            <a:ext cx="11582400" cy="45259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934420E-E010-4404-B081-D477A5E0A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685800" y="5349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508000" y="4853412"/>
            <a:ext cx="112776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10972800" y="6473825"/>
            <a:ext cx="1011238" cy="2476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77AC681-ECF4-412E-A6F7-01436C27B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775200" y="76200"/>
            <a:ext cx="3860800" cy="2889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10972800" y="6473825"/>
            <a:ext cx="1011238" cy="2476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A48BAC3-9435-4CB6-A65C-980133C14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E42586D-77A0-48C7-82B4-DA91292AEA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6C126-32E4-45CE-88C9-C199E4CB29DB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E41B0-5436-4C72-8B8A-0EEFADC361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E197F65-C935-4504-BB44-EF1900A901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76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9D45417-C02D-43A0-AF2E-04A8697078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1B7FD39-030A-4AD2-9F14-BF52E36542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D4795A6-B414-473C-BAD2-0CD7B23CA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0988F85-E72C-4633-8AFD-7338DE34F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548F28B-0664-4D31-A662-E6F349E3F1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09616EF-44F6-4EBC-91AB-9E45811C9E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5A6A953-45A1-4724-B5BE-AB14998A7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EAE9A8B-46F0-4E87-A29D-81AF513C3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FBF2887-E228-4BCA-B321-384C4145CD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55E98-7192-4F13-B24A-82653430FD45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CCC56-78D4-49DF-A90C-B18BFBA8C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400" y="1554163"/>
            <a:ext cx="11582400" cy="45259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DFB700E-2728-41F7-A3A7-3754EF1208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AF784-0315-4EDC-B0BD-F8E9A8092EC2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52D09-18D8-40EC-9612-C99D431366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3CB59-CA07-4135-B6FD-98B55044A0E1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84EFF-371B-429E-9BCD-D6C3607A6C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37BAA-3884-40EF-870E-726CFE769B8F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A1324-0528-4DE2-9D71-1C2885821B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4DB27-0B87-4FF0-BF40-E8E33557CDC8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AC980-4890-4DA5-A816-E3D1FAD265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F5F13-B8AE-4F84-B2CB-54A7EC3DB3DF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91276-963A-41E1-8742-7487199FD4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443A2C-6ED1-4072-9FA2-99F43065CEAA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6A123B-14B1-4B7C-8526-06AA93B104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0" r:id="rId2"/>
    <p:sldLayoutId id="2147483729" r:id="rId3"/>
    <p:sldLayoutId id="2147483728" r:id="rId4"/>
    <p:sldLayoutId id="2147483727" r:id="rId5"/>
    <p:sldLayoutId id="2147483726" r:id="rId6"/>
    <p:sldLayoutId id="2147483725" r:id="rId7"/>
    <p:sldLayoutId id="2147483724" r:id="rId8"/>
    <p:sldLayoutId id="2147483723" r:id="rId9"/>
    <p:sldLayoutId id="2147483722" r:id="rId10"/>
    <p:sldLayoutId id="2147483721" r:id="rId11"/>
    <p:sldLayoutId id="2147483732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cs"/>
            </a:endParaRPr>
          </a:p>
        </p:txBody>
      </p:sp>
      <p:sp>
        <p:nvSpPr>
          <p:cNvPr id="14341" name="Текст 7"/>
          <p:cNvSpPr>
            <a:spLocks noGrp="1"/>
          </p:cNvSpPr>
          <p:nvPr>
            <p:ph type="body" idx="1"/>
          </p:nvPr>
        </p:nvSpPr>
        <p:spPr bwMode="auto">
          <a:xfrm>
            <a:off x="406400" y="1554163"/>
            <a:ext cx="115824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0A22E">
                    <a:shade val="75000"/>
                  </a:srgb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rgbClr val="F0A22E">
                    <a:shade val="75000"/>
                  </a:srgb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D38E27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B378CD4E-B49C-4C01-B0C9-D7A31EF2C5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cs"/>
            </a:endParaRPr>
          </a:p>
        </p:txBody>
      </p:sp>
      <p:sp>
        <p:nvSpPr>
          <p:cNvPr id="29701" name="Текст 7"/>
          <p:cNvSpPr>
            <a:spLocks noGrp="1"/>
          </p:cNvSpPr>
          <p:nvPr>
            <p:ph type="body" idx="1"/>
          </p:nvPr>
        </p:nvSpPr>
        <p:spPr bwMode="auto">
          <a:xfrm>
            <a:off x="406400" y="1554163"/>
            <a:ext cx="115824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0A22E">
                    <a:shade val="75000"/>
                  </a:srgb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rgbClr val="F0A22E">
                    <a:shade val="75000"/>
                  </a:srgb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D38E27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3E3DF6AE-1D05-4DF2-85F2-4B03ADF35D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video" Target="NULL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64;&#1082;&#1086;&#1083;&#1072;.ppt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8.xml"/><Relationship Id="rId1" Type="http://schemas.openxmlformats.org/officeDocument/2006/relationships/audio" Target="file:///I:\&#1085;&#1072;&#1096;%20&#1074;&#1099;&#1087;&#1091;&#1089;&#1082;%202013\&#1054;&#1083;&#1077;&#1075;%20&#1040;&#1085;&#1086;&#1092;&#1088;&#1080;&#1077;&#1074;_&#1055;&#1077;&#1089;&#1077;&#1085;&#1082;&#1072;%20&#1051;&#1100;&#1074;&#1077;&#1085;&#1082;&#1072;%20&#1080;%20&#1063;&#1077;&#1088;&#1077;&#1087;&#1072;&#1093;&#1080;.mp3" TargetMode="Externa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38.xml"/><Relationship Id="rId1" Type="http://schemas.openxmlformats.org/officeDocument/2006/relationships/audio" Target="file:///I:\&#1085;&#1072;&#1096;%20&#1074;&#1099;&#1087;&#1091;&#1089;&#1082;%202013\8%20&#1087;&#1086;&#1075;&#1086;&#1085;&#1103;%20(cut-mp3.com).mp3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8.xml"/><Relationship Id="rId1" Type="http://schemas.openxmlformats.org/officeDocument/2006/relationships/audio" Target="file:///G:\ghtptyn\Vesti-24-Muzykal_naya-zastavka(mega-mp3.org)_mp3cut.foxcom.su_.mp3" TargetMode="Externa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38.xml"/><Relationship Id="rId1" Type="http://schemas.openxmlformats.org/officeDocument/2006/relationships/audio" Target="file:///I:\&#1085;&#1072;&#1096;%20&#1074;&#1099;&#1087;&#1091;&#1089;&#1082;%202013\&#1063;&#1091;&#1085;&#1075;&#1072;-&#1063;&#1072;&#1085;&#1075;&#1072;.mp3" TargetMode="Externa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9.jpeg"/><Relationship Id="rId2" Type="http://schemas.openxmlformats.org/officeDocument/2006/relationships/slideLayout" Target="../slideLayouts/slideLayout28.xml"/><Relationship Id="rId1" Type="http://schemas.openxmlformats.org/officeDocument/2006/relationships/audio" Target="file:///G:\ghtptyn\&#1054;&#1073;&#1083;&#1072;&#1082;&#1072;%202_mp3cut.foxcom.su_.mp3" TargetMode="External"/><Relationship Id="rId6" Type="http://schemas.openxmlformats.org/officeDocument/2006/relationships/image" Target="../media/image34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28.xml"/><Relationship Id="rId1" Type="http://schemas.openxmlformats.org/officeDocument/2006/relationships/audio" Target="file:///I:\&#1085;&#1072;&#1096;%20&#1074;&#1099;&#1087;&#1091;&#1089;&#1082;%202013\&#1053;&#1077;%20&#1076;&#1077;&#1090;&#1089;&#1082;&#1086;&#1077;%20&#1074;&#1088;&#1077;&#1084;&#1103;.mp3" TargetMode="Externa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28.xml"/><Relationship Id="rId1" Type="http://schemas.openxmlformats.org/officeDocument/2006/relationships/audio" Target="file:///I:\&#1085;&#1072;&#1096;%20&#1074;&#1099;&#1087;&#1091;&#1089;&#1082;%202013\&#1050;&#1088;&#1099;&#1083;&#1072;&#1090;&#1099;&#1077;%20&#1082;&#1072;&#1095;&#1077;&#1083;&#1080;%20(cut-mp3.com).mp3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28.xml"/><Relationship Id="rId1" Type="http://schemas.openxmlformats.org/officeDocument/2006/relationships/audio" Target="file:///I:\&#1085;&#1072;&#1096;%20&#1074;&#1099;&#1087;&#1091;&#1089;&#1082;%202013\&#1095;&#1072;&#1089;&#1090;&#1091;&#1096;&#1082;&#1080;.mp3" TargetMode="External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jpeg"/><Relationship Id="rId2" Type="http://schemas.openxmlformats.org/officeDocument/2006/relationships/slideLayout" Target="../slideLayouts/slideLayout28.xml"/><Relationship Id="rId1" Type="http://schemas.openxmlformats.org/officeDocument/2006/relationships/audio" Target="file:///I:\&#1085;&#1072;&#1096;%20&#1074;&#1099;&#1087;&#1091;&#1089;&#1082;%202013\&#1053;&#1072;&#1096;%20&#1089;&#1086;&#1089;&#1077;&#1076;.mp3" TargetMode="External"/><Relationship Id="rId6" Type="http://schemas.openxmlformats.org/officeDocument/2006/relationships/image" Target="../media/image66.jpe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69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32.xml"/><Relationship Id="rId1" Type="http://schemas.openxmlformats.org/officeDocument/2006/relationships/audio" Target="file:///I:\&#1085;&#1072;&#1096;%20&#1074;&#1099;&#1087;&#1091;&#1089;&#1082;%202013\&#1045;&#1088;&#1072;&#1083;&#1072;&#1096;%20&#1085;&#1072;&#1095;&#1072;&#1083;&#1086;.mp3" TargetMode="External"/><Relationship Id="rId4" Type="http://schemas.openxmlformats.org/officeDocument/2006/relationships/image" Target="../media/image7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gif"/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3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3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slideLayout" Target="../slideLayouts/slideLayout33.xml"/><Relationship Id="rId1" Type="http://schemas.openxmlformats.org/officeDocument/2006/relationships/audio" Target="file:///G:\ghtptyn\Iz_kf_.mp3" TargetMode="External"/><Relationship Id="rId6" Type="http://schemas.openxmlformats.org/officeDocument/2006/relationships/image" Target="../media/image96.png"/><Relationship Id="rId5" Type="http://schemas.openxmlformats.org/officeDocument/2006/relationships/image" Target="../media/image34.png"/><Relationship Id="rId4" Type="http://schemas.openxmlformats.org/officeDocument/2006/relationships/image" Target="../media/image95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slideLayout" Target="../slideLayouts/slideLayout28.xml"/><Relationship Id="rId1" Type="http://schemas.openxmlformats.org/officeDocument/2006/relationships/audio" Target="file:///G:\ghtptyn\&#1092;&#1072;&#1085;%20&#1092;&#1072;&#1088;&#1099;.mp3" TargetMode="External"/><Relationship Id="rId4" Type="http://schemas.openxmlformats.org/officeDocument/2006/relationships/image" Target="../media/image34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9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">
            <a:hlinkClick r:id="" action="ppaction://media"/>
          </p:cNvPr>
          <p:cNvPicPr>
            <a:picLocks noGrp="1" noChangeAspect="1"/>
          </p:cNvPicPr>
          <p:nvPr>
            <p:ph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91200" y="2895600"/>
            <a:ext cx="609600" cy="609600"/>
          </a:xfrm>
        </p:spPr>
      </p:pic>
      <p:pic>
        <p:nvPicPr>
          <p:cNvPr id="46082" name="Picture 6" descr="Рисунок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12725"/>
            <a:ext cx="12192000" cy="696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2" descr="C:\Users\Анюта\Desktop\колокольчики\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24038" y="636588"/>
            <a:ext cx="32861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WordArt 8"/>
          <p:cNvSpPr>
            <a:spLocks noChangeArrowheads="1" noChangeShapeType="1" noTextEdit="1"/>
          </p:cNvSpPr>
          <p:nvPr/>
        </p:nvSpPr>
        <p:spPr bwMode="auto">
          <a:xfrm>
            <a:off x="5791200" y="2092325"/>
            <a:ext cx="5267325" cy="269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+mn-lt"/>
                <a:ea typeface="+mn-lt"/>
                <a:cs typeface="+mn-lt"/>
              </a:rPr>
              <a:t>Прощай</a:t>
            </a:r>
          </a:p>
          <a:p>
            <a:pPr algn="ctr"/>
            <a:r>
              <a:rPr lang="ru-RU" sz="48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+mn-lt"/>
                <a:ea typeface="+mn-lt"/>
                <a:cs typeface="+mn-lt"/>
              </a:rPr>
              <a:t>Начальная школа!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7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239713"/>
            <a:ext cx="11182350" cy="628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2213" y="404813"/>
            <a:ext cx="7945437" cy="625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>
            <a:hlinkClick r:id="rId3" action="ppaction://hlinkpres?slideindex=1&amp;slidetitle="/>
          </p:cNvPr>
          <p:cNvSpPr/>
          <p:nvPr/>
        </p:nvSpPr>
        <p:spPr>
          <a:xfrm rot="541681">
            <a:off x="5580334" y="1183349"/>
            <a:ext cx="2360839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  <a:hlinkClick r:id="" action="ppaction://hlinkpres?slideindex=1&amp;slidetitle="/>
              </a:rPr>
              <a:t>Наша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  <a:hlinkClick r:id="" action="ppaction://hlinkpres?slideindex=1&amp;slidetitle="/>
              </a:rPr>
              <a:t>школа</a:t>
            </a:r>
            <a:endParaRPr lang="ru-RU" sz="5400" b="1" spc="50" dirty="0">
              <a:ln w="11430"/>
              <a:gradFill>
                <a:gsLst>
                  <a:gs pos="25000">
                    <a:srgbClr val="A5644E">
                      <a:satMod val="155000"/>
                    </a:srgbClr>
                  </a:gs>
                  <a:gs pos="100000">
                    <a:srgbClr val="A5644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56323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0525" y="404813"/>
            <a:ext cx="4256088" cy="602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3" descr="2 мы поё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04000" y="207963"/>
            <a:ext cx="5588000" cy="419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6" name="Picture 3" descr="2 кл 8 мар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550" y="2081213"/>
            <a:ext cx="59563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9138" y="0"/>
            <a:ext cx="10718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649288"/>
            <a:ext cx="10642600" cy="605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4025" y="269875"/>
            <a:ext cx="8904288" cy="643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663" y="439738"/>
            <a:ext cx="10809287" cy="641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TextBox 4"/>
          <p:cNvSpPr txBox="1">
            <a:spLocks noChangeArrowheads="1"/>
          </p:cNvSpPr>
          <p:nvPr/>
        </p:nvSpPr>
        <p:spPr bwMode="auto">
          <a:xfrm>
            <a:off x="3643313" y="2787650"/>
            <a:ext cx="5321300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i="1">
                <a:latin typeface="Franklin Gothic Book" pitchFamily="34" charset="0"/>
              </a:rPr>
              <a:t>Парад        школьных </a:t>
            </a:r>
          </a:p>
          <a:p>
            <a:r>
              <a:rPr lang="ru-RU" sz="5400" b="1" i="1">
                <a:latin typeface="Franklin Gothic Book" pitchFamily="34" charset="0"/>
              </a:rPr>
              <a:t>               наук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082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100" y="300038"/>
            <a:ext cx="11826875" cy="631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528" y="332656"/>
            <a:ext cx="8686800" cy="1054224"/>
          </a:xfrm>
        </p:spPr>
        <p:txBody>
          <a:bodyPr/>
          <a:lstStyle/>
          <a:p>
            <a:pPr algn="ctr">
              <a:defRPr/>
            </a:pPr>
            <a:r>
              <a:rPr lang="ru-RU" sz="4400" b="1" i="1" dirty="0">
                <a:solidFill>
                  <a:srgbClr val="0070C0"/>
                </a:solidFill>
              </a:rPr>
              <a:t>ЛИТЕРАТУРНОЕ  ЧТЕНИЕ</a:t>
            </a:r>
          </a:p>
        </p:txBody>
      </p:sp>
      <p:pic>
        <p:nvPicPr>
          <p:cNvPr id="64514" name="Picture 2" descr="C:\Documents and Settings\Admin\Рабочий стол\Новая папка\J038257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063038" y="3733800"/>
            <a:ext cx="2941637" cy="2941638"/>
          </a:xfrm>
        </p:spPr>
      </p:pic>
      <p:pic>
        <p:nvPicPr>
          <p:cNvPr id="9" name="Олег Анофриев_Песенка Львенка и Черепах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739313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263" y="1387475"/>
            <a:ext cx="8259762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8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-252248"/>
            <a:ext cx="12192000" cy="7735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ru-RU" sz="6600" b="1" i="1" dirty="0" smtClean="0"/>
              <a:t>Письмо</a:t>
            </a:r>
            <a:endParaRPr lang="ru-RU" sz="6600" b="1" i="1" dirty="0"/>
          </a:p>
        </p:txBody>
      </p:sp>
      <p:pic>
        <p:nvPicPr>
          <p:cNvPr id="65538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69988" y="1295400"/>
            <a:ext cx="9593262" cy="5345113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6562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255588"/>
            <a:ext cx="11809412" cy="6310312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6" descr="http://www.stihi.ru/pics/2011/09/17/6512.gif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1666875" y="1000125"/>
            <a:ext cx="5381625" cy="5657850"/>
          </a:xfrm>
        </p:spPr>
      </p:pic>
      <p:pic>
        <p:nvPicPr>
          <p:cNvPr id="67586" name="Picture 4" descr="http://semb-ros.edu.yar.ru/veselie_kartinki/14_1_w200_h17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91400" y="2133600"/>
            <a:ext cx="2808288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Прямоугольник 4"/>
          <p:cNvSpPr>
            <a:spLocks noChangeArrowheads="1"/>
          </p:cNvSpPr>
          <p:nvPr/>
        </p:nvSpPr>
        <p:spPr bwMode="auto">
          <a:xfrm>
            <a:off x="2952750" y="285750"/>
            <a:ext cx="65008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70C0"/>
                </a:solidFill>
                <a:latin typeface="Constantia" pitchFamily="18" charset="0"/>
              </a:rPr>
              <a:t> </a:t>
            </a:r>
            <a:r>
              <a:rPr lang="ru-RU" sz="5400" b="1" i="1">
                <a:solidFill>
                  <a:srgbClr val="0070C0"/>
                </a:solidFill>
                <a:latin typeface="Constantia" pitchFamily="18" charset="0"/>
              </a:rPr>
              <a:t>УРА!  ПЕРЕМЕНА!</a:t>
            </a:r>
            <a:endParaRPr lang="ru-RU" sz="5400"/>
          </a:p>
        </p:txBody>
      </p:sp>
      <p:pic>
        <p:nvPicPr>
          <p:cNvPr id="6" name="8 погоня (cut-mp3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9882188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WordArt 13"/>
          <p:cNvSpPr>
            <a:spLocks noChangeArrowheads="1" noChangeShapeType="1" noTextEdit="1"/>
          </p:cNvSpPr>
          <p:nvPr/>
        </p:nvSpPr>
        <p:spPr bwMode="auto">
          <a:xfrm rot="-539630">
            <a:off x="1108075" y="449263"/>
            <a:ext cx="6694488" cy="11223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88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Bookman Old Style"/>
              </a:rPr>
              <a:t>Отдыхаем!</a:t>
            </a:r>
          </a:p>
        </p:txBody>
      </p:sp>
      <p:pic>
        <p:nvPicPr>
          <p:cNvPr id="7185" name="Vesti-24-Muzykal_naya-zastavka(mega-mp3.org)_mp3cut.foxcom.su_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Picture 5" descr="детский взгляд подруж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71713" y="1441450"/>
            <a:ext cx="8428037" cy="474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20" fill="hold"/>
                                        <p:tgtEl>
                                          <p:spTgt spid="71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500" decel="100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85"/>
                </p:tgtEl>
              </p:cMediaNode>
            </p:audio>
          </p:childTnLst>
        </p:cTn>
      </p:par>
    </p:tnLst>
    <p:bldLst>
      <p:bldP spid="718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3" descr="2 класс 8 марта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4910" y="318760"/>
            <a:ext cx="4743378" cy="3559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4" name="Picture 3" descr="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3048" y="2585545"/>
            <a:ext cx="4742988" cy="3312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4" descr="IMG_0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925" y="688975"/>
            <a:ext cx="5614988" cy="340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2" name="Picture 5" descr="iE1JWSM9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00763" y="2981325"/>
            <a:ext cx="52736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7270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06400" y="457200"/>
            <a:ext cx="11785600" cy="5883275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4310063" y="1357313"/>
            <a:ext cx="1285875" cy="2384425"/>
          </a:xfrm>
        </p:spPr>
      </p:pic>
      <p:pic>
        <p:nvPicPr>
          <p:cNvPr id="7373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38313" y="928688"/>
            <a:ext cx="5410200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39063" y="3786188"/>
            <a:ext cx="242887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53313" y="500063"/>
            <a:ext cx="29876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Чунга-Чанг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5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1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WordArt 5"/>
          <p:cNvSpPr>
            <a:spLocks noChangeArrowheads="1" noChangeShapeType="1" noTextEdit="1"/>
          </p:cNvSpPr>
          <p:nvPr/>
        </p:nvSpPr>
        <p:spPr bwMode="auto">
          <a:xfrm>
            <a:off x="3174124" y="294290"/>
            <a:ext cx="6716110" cy="672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222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99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Bookman Old Style"/>
              </a:rPr>
              <a:t>4 класс</a:t>
            </a:r>
            <a:endParaRPr lang="ru-RU" sz="3600" b="1" kern="10" dirty="0">
              <a:ln w="22225">
                <a:solidFill>
                  <a:schemeClr val="tx1"/>
                </a:solidFill>
                <a:round/>
                <a:headEnd/>
                <a:tailEnd/>
              </a:ln>
              <a:solidFill>
                <a:srgbClr val="FFFF99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Bookman Old Style"/>
            </a:endParaRPr>
          </a:p>
        </p:txBody>
      </p:sp>
      <p:pic>
        <p:nvPicPr>
          <p:cNvPr id="22534" name="Picture 6" descr="3094534-c742447fe0bcb3b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073004">
            <a:off x="1294606" y="5410994"/>
            <a:ext cx="1857375" cy="139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 descr="3094534-c742447fe0bcb3b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96957">
            <a:off x="8915400" y="5538788"/>
            <a:ext cx="1752600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8" descr="3094534-c742447fe0bcb3b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563692">
            <a:off x="1524000" y="0"/>
            <a:ext cx="1676400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Облака 2_mp3cut.foxcom.su_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0363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user\Desktop\разные фотки\мой 4 класс любимки 20 г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05374" y="1303281"/>
            <a:ext cx="6322404" cy="46771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02" fill="hold"/>
                                        <p:tgtEl>
                                          <p:spTgt spid="225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" dur="5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7"/>
                </p:tgtEl>
              </p:cMediaNode>
            </p:audio>
          </p:childTnLst>
        </p:cTn>
      </p:par>
    </p:tnLst>
    <p:bldLst>
      <p:bldP spid="2253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75778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577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37395" y="0"/>
            <a:ext cx="124293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Не детское время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26465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1" name="Picture 2" descr="C:\Users\user\Desktop\наша школьная жизнь\дети с кормушками\IMG_20120228_134749_133040824282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6248400" y="-5867400"/>
            <a:ext cx="7159625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1383" y="285077"/>
            <a:ext cx="6174889" cy="4631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833" fill="hold"/>
                                        <p:tgtEl>
                                          <p:spTgt spid="276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239713"/>
            <a:ext cx="10853737" cy="623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2" descr="C:\Documents and Settings\Admin\Рабочий стол\Новая папка\db6b8344716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700" y="2320925"/>
            <a:ext cx="9023350" cy="352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i="1" dirty="0" smtClean="0"/>
              <a:t>Английский язык</a:t>
            </a:r>
            <a:endParaRPr lang="ru-RU" b="1" i="1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                  физкультура</a:t>
            </a:r>
            <a:endParaRPr lang="ru-RU" dirty="0"/>
          </a:p>
        </p:txBody>
      </p:sp>
      <p:pic>
        <p:nvPicPr>
          <p:cNvPr id="778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667375" y="3071813"/>
            <a:ext cx="4762500" cy="3448050"/>
          </a:xfrm>
        </p:spPr>
      </p:pic>
      <p:pic>
        <p:nvPicPr>
          <p:cNvPr id="7782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24063" y="1285875"/>
            <a:ext cx="321468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Крылатые качели (cut-mp3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9810750" y="2428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8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4" descr="3 кла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6788" y="341313"/>
            <a:ext cx="8659812" cy="621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5" descr="артем и кристи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27150"/>
            <a:ext cx="3975100" cy="530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4" name="Picture 6" descr="i70NTBVF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45488" y="1730375"/>
            <a:ext cx="3846512" cy="512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5" name="Picture 7" descr="рома мила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7425" y="384175"/>
            <a:ext cx="33432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400" dirty="0">
                <a:solidFill>
                  <a:srgbClr val="7030A0"/>
                </a:solidFill>
              </a:rPr>
              <a:t>                    Урок музыки</a:t>
            </a:r>
          </a:p>
        </p:txBody>
      </p:sp>
      <p:pic>
        <p:nvPicPr>
          <p:cNvPr id="81922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38375" y="1285875"/>
            <a:ext cx="7429500" cy="5435600"/>
          </a:xfrm>
        </p:spPr>
      </p:pic>
      <p:pic>
        <p:nvPicPr>
          <p:cNvPr id="7" name="частуш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882188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78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4" descr="IMG_10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2921000"/>
            <a:ext cx="6002337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6" name="Picture 5" descr="ира ники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1763" y="280988"/>
            <a:ext cx="5503862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839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871075" y="3200400"/>
            <a:ext cx="2117725" cy="3500438"/>
          </a:xfrm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71888" y="225425"/>
            <a:ext cx="83169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Наш сосе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9453563" y="6000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3" name="Рисунок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8275" y="225425"/>
            <a:ext cx="3503613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4" name="Рисунок 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2875" y="1409700"/>
            <a:ext cx="563880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0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4" descr="8 марта в 4 класс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050" y="412750"/>
            <a:ext cx="5653088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4" name="Picture 5" descr="в классе у на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69013" y="2728913"/>
            <a:ext cx="5505450" cy="412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cap="none" smtClean="0">
                <a:effectLst/>
              </a:rPr>
              <a:t>Страницы школьного альбома.</a:t>
            </a:r>
          </a:p>
        </p:txBody>
      </p:sp>
      <p:sp>
        <p:nvSpPr>
          <p:cNvPr id="87042" name="Rectangle 3"/>
          <p:cNvSpPr>
            <a:spLocks noGrp="1"/>
          </p:cNvSpPr>
          <p:nvPr>
            <p:ph type="body" idx="4294967295"/>
          </p:nvPr>
        </p:nvSpPr>
        <p:spPr>
          <a:xfrm flipV="1">
            <a:off x="406400" y="6080125"/>
            <a:ext cx="7794625" cy="117475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800" smtClean="0"/>
          </a:p>
        </p:txBody>
      </p:sp>
      <p:pic>
        <p:nvPicPr>
          <p:cNvPr id="87043" name="Picture 4" descr="IMG_20210122_0010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195388"/>
            <a:ext cx="7551737" cy="566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>
              <a:effectLst/>
            </a:endParaRPr>
          </a:p>
        </p:txBody>
      </p:sp>
      <p:sp>
        <p:nvSpPr>
          <p:cNvPr id="88066" name="Rectangle 3"/>
          <p:cNvSpPr>
            <a:spLocks noGrp="1"/>
          </p:cNvSpPr>
          <p:nvPr>
            <p:ph type="body" idx="4294967295"/>
          </p:nvPr>
        </p:nvSpPr>
        <p:spPr>
          <a:xfrm flipV="1">
            <a:off x="406400" y="7561263"/>
            <a:ext cx="10725150" cy="204787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900" smtClean="0"/>
          </a:p>
        </p:txBody>
      </p:sp>
      <p:pic>
        <p:nvPicPr>
          <p:cNvPr id="88067" name="Picture 4" descr="я и дети у ок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038" y="1427163"/>
            <a:ext cx="7058025" cy="529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3" descr="1 сентября 4 клас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7900" y="352425"/>
            <a:ext cx="7985125" cy="598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ru-RU" sz="6600" b="1" i="1" dirty="0" smtClean="0"/>
              <a:t>Технология</a:t>
            </a:r>
            <a:endParaRPr lang="ru-RU" sz="6600" b="1" i="1" dirty="0"/>
          </a:p>
        </p:txBody>
      </p:sp>
      <p:pic>
        <p:nvPicPr>
          <p:cNvPr id="89090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06400" y="1554163"/>
            <a:ext cx="11466513" cy="4995862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Объект 5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Ералаш начал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667875" y="6072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8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4238" y="1258888"/>
            <a:ext cx="10209212" cy="541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60710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6600" dirty="0" smtClean="0"/>
              <a:t>Чему учат в школе</a:t>
            </a:r>
            <a:endParaRPr lang="ru-RU" sz="66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Моменты школьной жизни</a:t>
            </a:r>
            <a:endParaRPr lang="ru-RU" dirty="0"/>
          </a:p>
        </p:txBody>
      </p:sp>
      <p:pic>
        <p:nvPicPr>
          <p:cNvPr id="92162" name="Содержимое 10" descr="школа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1350" y="2332038"/>
            <a:ext cx="4525963" cy="4525962"/>
          </a:xfrm>
        </p:spPr>
      </p:pic>
      <p:pic>
        <p:nvPicPr>
          <p:cNvPr id="92163" name="Содержимое 15" descr="двойки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0" y="3857625"/>
            <a:ext cx="3657600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1050" y="6350"/>
            <a:ext cx="11582400" cy="838200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 У стен нашей школы.</a:t>
            </a:r>
            <a:endParaRPr lang="ru-RU" dirty="0"/>
          </a:p>
        </p:txBody>
      </p:sp>
      <p:pic>
        <p:nvPicPr>
          <p:cNvPr id="93186" name="Picture 4" descr="мы у окош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4163" y="1079500"/>
            <a:ext cx="7299325" cy="549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5" descr="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0" y="312738"/>
            <a:ext cx="8585200" cy="643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36700"/>
            <a:ext cx="12192000" cy="531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4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525" y="2513013"/>
            <a:ext cx="2773363" cy="411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5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29863" y="-1128713"/>
            <a:ext cx="2774950" cy="4108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97800" y="3373438"/>
            <a:ext cx="3132138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7" name="Рисунок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7263" y="1647825"/>
            <a:ext cx="25971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8" name="Рисунок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49425" y="222250"/>
            <a:ext cx="8137525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Наша жизнь в начальной школе –это:</a:t>
            </a:r>
            <a:endParaRPr lang="ru-RU" dirty="0"/>
          </a:p>
        </p:txBody>
      </p:sp>
      <p:pic>
        <p:nvPicPr>
          <p:cNvPr id="96258" name="Рисунок 1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38313" y="1187450"/>
            <a:ext cx="7207250" cy="5670550"/>
          </a:xfrm>
        </p:spPr>
      </p:pic>
      <p:sp>
        <p:nvSpPr>
          <p:cNvPr id="96259" name="Прямоугольник 5"/>
          <p:cNvSpPr>
            <a:spLocks noChangeArrowheads="1"/>
          </p:cNvSpPr>
          <p:nvPr/>
        </p:nvSpPr>
        <p:spPr bwMode="auto">
          <a:xfrm>
            <a:off x="4310063" y="1071563"/>
            <a:ext cx="2574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Comic Sans MS" pitchFamily="66" charset="0"/>
              </a:rPr>
              <a:t>2 904 урока</a:t>
            </a:r>
          </a:p>
        </p:txBody>
      </p:sp>
      <p:sp>
        <p:nvSpPr>
          <p:cNvPr id="96260" name="Прямоугольник 6"/>
          <p:cNvSpPr>
            <a:spLocks noChangeArrowheads="1"/>
          </p:cNvSpPr>
          <p:nvPr/>
        </p:nvSpPr>
        <p:spPr bwMode="auto">
          <a:xfrm>
            <a:off x="4452938" y="1571625"/>
            <a:ext cx="3643312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Comic Sans MS" pitchFamily="66" charset="0"/>
              </a:rPr>
              <a:t>102 классных часа</a:t>
            </a:r>
          </a:p>
          <a:p>
            <a:endParaRPr lang="ru-RU" sz="2800" b="1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96261" name="Прямоугольник 7"/>
          <p:cNvSpPr>
            <a:spLocks noChangeArrowheads="1"/>
          </p:cNvSpPr>
          <p:nvPr/>
        </p:nvSpPr>
        <p:spPr bwMode="auto">
          <a:xfrm>
            <a:off x="4751388" y="2333625"/>
            <a:ext cx="39290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Comic Sans MS" pitchFamily="66" charset="0"/>
              </a:rPr>
              <a:t>2 433 переменки</a:t>
            </a:r>
          </a:p>
        </p:txBody>
      </p:sp>
      <p:sp>
        <p:nvSpPr>
          <p:cNvPr id="96262" name="Прямоугольник 8"/>
          <p:cNvSpPr>
            <a:spLocks noChangeArrowheads="1"/>
          </p:cNvSpPr>
          <p:nvPr/>
        </p:nvSpPr>
        <p:spPr bwMode="auto">
          <a:xfrm>
            <a:off x="4438650" y="2786063"/>
            <a:ext cx="43719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Comic Sans MS" pitchFamily="66" charset="0"/>
              </a:rPr>
              <a:t>     горы учебников и   тетрадок</a:t>
            </a:r>
          </a:p>
        </p:txBody>
      </p:sp>
      <p:sp>
        <p:nvSpPr>
          <p:cNvPr id="96263" name="Прямоугольник 9"/>
          <p:cNvSpPr>
            <a:spLocks noChangeArrowheads="1"/>
          </p:cNvSpPr>
          <p:nvPr/>
        </p:nvSpPr>
        <p:spPr bwMode="auto">
          <a:xfrm>
            <a:off x="5953125" y="3643313"/>
            <a:ext cx="2000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Comic Sans MS" pitchFamily="66" charset="0"/>
              </a:rPr>
              <a:t>конкурсы</a:t>
            </a:r>
          </a:p>
        </p:txBody>
      </p:sp>
      <p:sp>
        <p:nvSpPr>
          <p:cNvPr id="96264" name="Прямоугольник 10"/>
          <p:cNvSpPr>
            <a:spLocks noChangeArrowheads="1"/>
          </p:cNvSpPr>
          <p:nvPr/>
        </p:nvSpPr>
        <p:spPr bwMode="auto">
          <a:xfrm>
            <a:off x="6096000" y="4286250"/>
            <a:ext cx="2714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Comic Sans MS" pitchFamily="66" charset="0"/>
              </a:rPr>
              <a:t>соревнования</a:t>
            </a:r>
          </a:p>
        </p:txBody>
      </p:sp>
      <p:sp>
        <p:nvSpPr>
          <p:cNvPr id="96265" name="Прямоугольник 11"/>
          <p:cNvSpPr>
            <a:spLocks noChangeArrowheads="1"/>
          </p:cNvSpPr>
          <p:nvPr/>
        </p:nvSpPr>
        <p:spPr bwMode="auto">
          <a:xfrm>
            <a:off x="6667500" y="5072063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Comic Sans MS" pitchFamily="66" charset="0"/>
              </a:rPr>
              <a:t>вечеринки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175" y="344488"/>
            <a:ext cx="10866438" cy="599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cap="none" smtClean="0">
                <a:effectLst/>
              </a:rPr>
              <a:t>Наши родители с нами всегда.</a:t>
            </a:r>
          </a:p>
        </p:txBody>
      </p:sp>
      <p:sp>
        <p:nvSpPr>
          <p:cNvPr id="98306" name="Rectangle 3"/>
          <p:cNvSpPr>
            <a:spLocks/>
          </p:cNvSpPr>
          <p:nvPr/>
        </p:nvSpPr>
        <p:spPr bwMode="auto">
          <a:xfrm>
            <a:off x="406400" y="487363"/>
            <a:ext cx="11490325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endParaRPr lang="ru-RU" sz="3200">
              <a:solidFill>
                <a:schemeClr val="tx2"/>
              </a:solidFill>
              <a:latin typeface="Franklin Gothic Book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endParaRPr lang="ru-RU" sz="3200">
              <a:solidFill>
                <a:schemeClr val="tx2"/>
              </a:solidFill>
              <a:latin typeface="Franklin Gothic Book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endParaRPr lang="ru-RU" sz="3200">
              <a:solidFill>
                <a:schemeClr val="tx2"/>
              </a:solidFill>
              <a:latin typeface="Franklin Gothic Book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endParaRPr lang="ru-RU" sz="3200">
              <a:solidFill>
                <a:schemeClr val="tx2"/>
              </a:solidFill>
              <a:latin typeface="Franklin Gothic Book" pitchFamily="34" charset="0"/>
            </a:endParaRPr>
          </a:p>
        </p:txBody>
      </p:sp>
      <p:pic>
        <p:nvPicPr>
          <p:cNvPr id="98307" name="Picture 6" descr="наш 2 клас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9738" y="1176338"/>
            <a:ext cx="7018337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558672024"/>
          <p:cNvPicPr>
            <a:picLocks noGrp="1" noChangeAspect="1" noChangeArrowheads="1" noCrop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-19050"/>
            <a:ext cx="9144000" cy="6877050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875" y="485775"/>
            <a:ext cx="11242675" cy="594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919288" y="188913"/>
            <a:ext cx="8382000" cy="1371600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3200" b="1" cap="none">
                <a:solidFill>
                  <a:schemeClr val="folHlink"/>
                </a:solidFill>
                <a:effectLst/>
              </a:rPr>
              <a:t>             Четыре класса мы прошли – </a:t>
            </a:r>
            <a:br>
              <a:rPr lang="ru-RU" sz="3200" b="1" cap="none">
                <a:solidFill>
                  <a:schemeClr val="folHlink"/>
                </a:solidFill>
                <a:effectLst/>
              </a:rPr>
            </a:br>
            <a:r>
              <a:rPr lang="ru-RU" sz="3200" b="1" cap="none">
                <a:solidFill>
                  <a:schemeClr val="folHlink"/>
                </a:solidFill>
                <a:effectLst/>
              </a:rPr>
              <a:t>                      всё подсчитали, всё учли!</a:t>
            </a:r>
            <a:br>
              <a:rPr lang="ru-RU" sz="3200" b="1" cap="none">
                <a:solidFill>
                  <a:schemeClr val="folHlink"/>
                </a:solidFill>
                <a:effectLst/>
              </a:rPr>
            </a:br>
            <a:endParaRPr lang="ru-RU" sz="3200" b="1" cap="none">
              <a:solidFill>
                <a:schemeClr val="folHlink"/>
              </a:solidFill>
              <a:effectLst/>
            </a:endParaRPr>
          </a:p>
        </p:txBody>
      </p:sp>
      <p:sp>
        <p:nvSpPr>
          <p:cNvPr id="1013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52600" y="1600200"/>
            <a:ext cx="8915400" cy="44561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За 4 года мы перелистали 5987 страниц учебников.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В школу и обратно проделали путь, равный 100002 км.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Мы исписали и изгрызли 170 с половиной ручек.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Потеряли шесть дюжин ластиков.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Съели две тонны хлебобулочных изделий.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Выпили 5 бочек чая.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Вылили в отходы 21 ведро какао и кофейного напитка.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Подросли на 1357 см.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Потолстели на 187 килограммов и теперь весим  около полтонны.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Если сложить в одну линию все учебники, которые мы изучили за 4 года, то её длина будет равна расстоянию до Луны и обратному пути к Земле!</a:t>
            </a:r>
          </a:p>
          <a:p>
            <a:pPr eaLnBrk="1" hangingPunct="1">
              <a:lnSpc>
                <a:spcPct val="80000"/>
              </a:lnSpc>
            </a:pPr>
            <a:endParaRPr lang="ru-RU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 Ну, конечно, ссорились и дрались, но это такая мелочь!</a:t>
            </a:r>
          </a:p>
        </p:txBody>
      </p:sp>
      <p:pic>
        <p:nvPicPr>
          <p:cNvPr id="101379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0" y="5562600"/>
            <a:ext cx="9286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0" name="Picture 5" descr="d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34550" y="2819400"/>
            <a:ext cx="9334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>
              <a:effectLst/>
            </a:endParaRPr>
          </a:p>
        </p:txBody>
      </p:sp>
      <p:pic>
        <p:nvPicPr>
          <p:cNvPr id="6" name="Picture 2" descr="Колокольчик выпускника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 r="2499" b="3226"/>
          <a:stretch>
            <a:fillRect/>
          </a:stretch>
        </p:blipFill>
        <p:spPr>
          <a:xfrm>
            <a:off x="254000" y="0"/>
            <a:ext cx="6269038" cy="5786438"/>
          </a:xfrm>
        </p:spPr>
      </p:pic>
      <p:sp>
        <p:nvSpPr>
          <p:cNvPr id="102403" name="Прямоугольник 10"/>
          <p:cNvSpPr>
            <a:spLocks noChangeArrowheads="1"/>
          </p:cNvSpPr>
          <p:nvPr/>
        </p:nvSpPr>
        <p:spPr bwMode="auto">
          <a:xfrm rot="10800000" flipV="1">
            <a:off x="4292600" y="5524500"/>
            <a:ext cx="71882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r>
              <a:rPr lang="ru-RU" sz="6000" b="1" i="1">
                <a:solidFill>
                  <a:srgbClr val="660033"/>
                </a:solidFill>
                <a:latin typeface="Monotype Corsiva" pitchFamily="66" charset="0"/>
              </a:rPr>
              <a:t>Начальной школы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Picture 5" descr="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-9525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WordArt 6"/>
          <p:cNvSpPr>
            <a:spLocks noChangeArrowheads="1" noChangeShapeType="1" noTextEdit="1"/>
          </p:cNvSpPr>
          <p:nvPr/>
        </p:nvSpPr>
        <p:spPr bwMode="auto">
          <a:xfrm>
            <a:off x="1905000" y="0"/>
            <a:ext cx="8229600" cy="579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5400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Bookman Old Style"/>
              </a:rPr>
              <a:t>Клятва пятиклассника</a:t>
            </a:r>
          </a:p>
        </p:txBody>
      </p:sp>
      <p:sp>
        <p:nvSpPr>
          <p:cNvPr id="34829" name="Rectangle 13"/>
          <p:cNvSpPr>
            <a:spLocks noGrp="1" noChangeArrowheads="1"/>
          </p:cNvSpPr>
          <p:nvPr>
            <p:ph type="body" sz="half" idx="2"/>
          </p:nvPr>
        </p:nvSpPr>
        <p:spPr>
          <a:xfrm>
            <a:off x="4876800" y="609600"/>
            <a:ext cx="5791200" cy="6248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008000"/>
                </a:solidFill>
              </a:rPr>
              <a:t>У доски стоять, как лучший вратарь, не пропуская мимо ушей ни одного вопроса, даже самого трудного и каверзного.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008000"/>
                </a:solidFill>
              </a:rPr>
              <a:t>Не доводить учителей до температуры кипения - 100 С.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008000"/>
                </a:solidFill>
              </a:rPr>
              <a:t>Быть быстрым и стремительным, но не превышать скорость 60 км/ч при передвижении по школьным коридорам.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008000"/>
                </a:solidFill>
              </a:rPr>
              <a:t>Вытягивать из учителей не жилы, выжимать не пот, а прочные и точные знания и навыки.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008000"/>
                </a:solidFill>
              </a:rPr>
              <a:t>Плавать только на "хорошо" и "отлично" в море знаний, ныряя до самой глубины.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008000"/>
                </a:solidFill>
              </a:rPr>
              <a:t>Быть достойным своих учителей.</a:t>
            </a:r>
            <a:r>
              <a:rPr lang="ru-RU" sz="2400" smtClean="0"/>
              <a:t> 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decel="100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0"/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4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34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5000"/>
                                        <p:tgtEl>
                                          <p:spTgt spid="34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2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4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4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0"/>
                                        <p:tgtEl>
                                          <p:spTgt spid="34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6500"/>
                            </p:stCondLst>
                            <p:childTnLst>
                              <p:par>
                                <p:cTn id="3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34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34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0"/>
                                        <p:tgtEl>
                                          <p:spTgt spid="34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1500"/>
                            </p:stCondLst>
                            <p:childTnLst>
                              <p:par>
                                <p:cTn id="3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348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348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5000"/>
                                        <p:tgtEl>
                                          <p:spTgt spid="348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6500"/>
                            </p:stCondLst>
                            <p:childTnLst>
                              <p:par>
                                <p:cTn id="4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348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348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0"/>
                                        <p:tgtEl>
                                          <p:spTgt spid="348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Picture 4" descr="0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228600"/>
            <a:ext cx="7781925" cy="565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WordArt 5"/>
          <p:cNvSpPr>
            <a:spLocks noChangeArrowheads="1" noChangeShapeType="1" noTextEdit="1"/>
          </p:cNvSpPr>
          <p:nvPr/>
        </p:nvSpPr>
        <p:spPr bwMode="auto">
          <a:xfrm>
            <a:off x="1981200" y="152400"/>
            <a:ext cx="8229600" cy="579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5400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Bookman Old Style"/>
              </a:rPr>
              <a:t>Клятва родителей</a:t>
            </a: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1676400" y="990600"/>
            <a:ext cx="6629400" cy="551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Детям в ученье поможем всегда. 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Чтобы детьми была школа горда. 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Нас не пугает задач чехарда. 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Формулы вспомнить для нас ерунда. 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Клянемся детей не ругать никогда. 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Только слегка пожурить иногда. 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Будем спокойны, как в речке вода. 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Мудрыми будем, как в небе звезда. 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Будем вставать по утрам в холода. Чтобы успеть и туда и сюда. 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Когда ж завершится учебы пора,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Вместе с детьми погуляем тогда! </a:t>
            </a:r>
          </a:p>
          <a:p>
            <a:pPr algn="ctr"/>
            <a:endParaRPr lang="ru-RU" sz="28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decel="100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0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5000"/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2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0"/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6500"/>
                            </p:stCondLst>
                            <p:childTnLst>
                              <p:par>
                                <p:cTn id="3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337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337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0"/>
                                        <p:tgtEl>
                                          <p:spTgt spid="337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1500"/>
                            </p:stCondLst>
                            <p:childTnLst>
                              <p:par>
                                <p:cTn id="3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337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337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5000"/>
                                        <p:tgtEl>
                                          <p:spTgt spid="337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6500"/>
                            </p:stCondLst>
                            <p:childTnLst>
                              <p:par>
                                <p:cTn id="4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0"/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1500"/>
                            </p:stCondLst>
                            <p:childTnLst>
                              <p:par>
                                <p:cTn id="4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337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337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5000"/>
                                        <p:tgtEl>
                                          <p:spTgt spid="337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6500"/>
                            </p:stCondLst>
                            <p:childTnLst>
                              <p:par>
                                <p:cTn id="5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337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337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5000"/>
                                        <p:tgtEl>
                                          <p:spTgt spid="337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1500"/>
                            </p:stCondLst>
                            <p:childTnLst>
                              <p:par>
                                <p:cTn id="6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337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0" fill="hold"/>
                                        <p:tgtEl>
                                          <p:spTgt spid="337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5000"/>
                                        <p:tgtEl>
                                          <p:spTgt spid="337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6500"/>
                            </p:stCondLst>
                            <p:childTnLst>
                              <p:par>
                                <p:cTn id="6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337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337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5000"/>
                                        <p:tgtEl>
                                          <p:spTgt spid="337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61500"/>
                            </p:stCondLst>
                            <p:childTnLst>
                              <p:par>
                                <p:cTn id="7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337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337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5000"/>
                                        <p:tgtEl>
                                          <p:spTgt spid="337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Picture 4" descr="СМ ЯСМ СМ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4" name="Прямоугольник 5"/>
          <p:cNvSpPr>
            <a:spLocks noChangeArrowheads="1"/>
          </p:cNvSpPr>
          <p:nvPr/>
        </p:nvSpPr>
        <p:spPr bwMode="auto">
          <a:xfrm>
            <a:off x="3810000" y="981075"/>
            <a:ext cx="4572000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solidFill>
                  <a:srgbClr val="7030A0"/>
                </a:solidFill>
              </a:rPr>
              <a:t>Я объявляю вам приказ:</a:t>
            </a:r>
          </a:p>
          <a:p>
            <a:pPr algn="ctr"/>
            <a:r>
              <a:rPr lang="ru-RU" sz="4000" b="1" i="1">
                <a:solidFill>
                  <a:srgbClr val="7030A0"/>
                </a:solidFill>
              </a:rPr>
              <a:t>«Ученики             4 класса</a:t>
            </a:r>
          </a:p>
          <a:p>
            <a:pPr algn="ctr"/>
            <a:r>
              <a:rPr lang="ru-RU" sz="4000" b="1" i="1">
                <a:solidFill>
                  <a:srgbClr val="7030A0"/>
                </a:solidFill>
              </a:rPr>
              <a:t>переходят…</a:t>
            </a:r>
          </a:p>
          <a:p>
            <a:pPr algn="ctr"/>
            <a:r>
              <a:rPr lang="ru-RU" sz="4000" b="1" i="1">
                <a:solidFill>
                  <a:srgbClr val="7030A0"/>
                </a:solidFill>
              </a:rPr>
              <a:t>в пятый класс!»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Picture 5" descr="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209800" y="213042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0649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895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mtClean="0">
              <a:solidFill>
                <a:srgbClr val="898989"/>
              </a:solidFill>
            </a:endParaRPr>
          </a:p>
        </p:txBody>
      </p:sp>
      <p:pic>
        <p:nvPicPr>
          <p:cNvPr id="106500" name="Picture 6" descr="image0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Iz_kf_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905000" y="6172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0049" fill="hold"/>
                                        <p:tgtEl>
                                          <p:spTgt spid="153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8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2611438" y="7904163"/>
            <a:ext cx="9377362" cy="18542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>
              <a:effectLst/>
            </a:endParaRPr>
          </a:p>
        </p:txBody>
      </p:sp>
      <p:sp>
        <p:nvSpPr>
          <p:cNvPr id="107522" name="Rectangle 3"/>
          <p:cNvSpPr>
            <a:spLocks noGrp="1"/>
          </p:cNvSpPr>
          <p:nvPr>
            <p:ph type="body" idx="4294967295"/>
          </p:nvPr>
        </p:nvSpPr>
        <p:spPr>
          <a:xfrm flipV="1">
            <a:off x="406400" y="7229475"/>
            <a:ext cx="11785600" cy="42863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800" smtClean="0"/>
          </a:p>
        </p:txBody>
      </p:sp>
      <p:pic>
        <p:nvPicPr>
          <p:cNvPr id="107523" name="Picture 4" descr="фотоальбо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" y="500063"/>
            <a:ext cx="9344025" cy="635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75976799_raznoe932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1981200" y="838200"/>
            <a:ext cx="7858125" cy="39624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5875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00"/>
                    </a:gs>
                    <a:gs pos="100000">
                      <a:srgbClr val="FF33CC"/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Bookman Old Style"/>
              </a:rPr>
              <a:t>До свидания, </a:t>
            </a:r>
          </a:p>
          <a:p>
            <a:pPr algn="ctr"/>
            <a:r>
              <a:rPr lang="ru-RU" sz="3600" kern="10" spc="-360">
                <a:ln w="15875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00"/>
                    </a:gs>
                    <a:gs pos="100000">
                      <a:srgbClr val="FF33CC"/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Bookman Old Style"/>
              </a:rPr>
              <a:t>начальная школа!</a:t>
            </a:r>
          </a:p>
        </p:txBody>
      </p:sp>
      <p:pic>
        <p:nvPicPr>
          <p:cNvPr id="10248" name="фан фары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7526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769" fill="hold"/>
                                        <p:tgtEl>
                                          <p:spTgt spid="102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8"/>
                </p:tgtEl>
              </p:cMediaNode>
            </p:audio>
          </p:childTnLst>
        </p:cTn>
      </p:par>
    </p:tnLst>
    <p:bldLst>
      <p:bldP spid="1024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>
              <a:effectLst/>
            </a:endParaRPr>
          </a:p>
        </p:txBody>
      </p:sp>
      <p:sp>
        <p:nvSpPr>
          <p:cNvPr id="10957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4" descr="сентябр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13" y="0"/>
            <a:ext cx="11303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Прямоугольник 2"/>
          <p:cNvSpPr>
            <a:spLocks noChangeArrowheads="1"/>
          </p:cNvSpPr>
          <p:nvPr/>
        </p:nvSpPr>
        <p:spPr bwMode="auto">
          <a:xfrm>
            <a:off x="3048000" y="3105150"/>
            <a:ext cx="73104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 i="1">
                <a:solidFill>
                  <a:srgbClr val="FFFFFF"/>
                </a:solidFill>
                <a:latin typeface="Monotype Corsiva" pitchFamily="66" charset="0"/>
              </a:rPr>
              <a:t>Первый раз!</a:t>
            </a:r>
          </a:p>
          <a:p>
            <a:pPr algn="ctr"/>
            <a:r>
              <a:rPr lang="ru-RU" sz="7200" b="1" i="1">
                <a:solidFill>
                  <a:srgbClr val="FFFFFF"/>
                </a:solidFill>
                <a:latin typeface="Monotype Corsiva" pitchFamily="66" charset="0"/>
              </a:rPr>
              <a:t>В первый класс!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>
              <a:effectLst/>
            </a:endParaRPr>
          </a:p>
        </p:txBody>
      </p:sp>
      <p:sp>
        <p:nvSpPr>
          <p:cNvPr id="11059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cap="none" smtClean="0">
                <a:effectLst/>
              </a:rPr>
              <a:t>Мы уже такие взрослые!</a:t>
            </a:r>
          </a:p>
        </p:txBody>
      </p:sp>
      <p:sp>
        <p:nvSpPr>
          <p:cNvPr id="11161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>
              <a:effectLst/>
            </a:endParaRPr>
          </a:p>
        </p:txBody>
      </p:sp>
      <p:sp>
        <p:nvSpPr>
          <p:cNvPr id="11264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4" descr="iESOJ87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5088" y="373063"/>
            <a:ext cx="6203950" cy="620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3" descr="iKOIM7M5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0" y="952500"/>
            <a:ext cx="5295900" cy="491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Picture 5" descr="максим и звонок посдледни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9088" y="0"/>
            <a:ext cx="590550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3" descr="мы и мамы во 2 класс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339725"/>
            <a:ext cx="8626475" cy="647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409</Words>
  <Application>Microsoft Office PowerPoint</Application>
  <PresentationFormat>Произвольный</PresentationFormat>
  <Paragraphs>78</Paragraphs>
  <Slides>62</Slides>
  <Notes>5</Notes>
  <HiddenSlides>0</HiddenSlides>
  <MMClips>13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62</vt:i4>
      </vt:variant>
    </vt:vector>
  </HeadingPairs>
  <TitlesOfParts>
    <vt:vector size="65" baseType="lpstr">
      <vt:lpstr>Тема Office</vt:lpstr>
      <vt:lpstr>Трек</vt:lpstr>
      <vt:lpstr>2_Трек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ЛИТЕРАТУРНОЕ  ЧТЕНИЕ</vt:lpstr>
      <vt:lpstr>Письмо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Английский язык</vt:lpstr>
      <vt:lpstr>                   физкультура</vt:lpstr>
      <vt:lpstr>Слайд 32</vt:lpstr>
      <vt:lpstr>Слайд 33</vt:lpstr>
      <vt:lpstr>                    Урок музыки</vt:lpstr>
      <vt:lpstr>Слайд 35</vt:lpstr>
      <vt:lpstr>Слайд 36</vt:lpstr>
      <vt:lpstr>Слайд 37</vt:lpstr>
      <vt:lpstr>Страницы школьного альбома.</vt:lpstr>
      <vt:lpstr>Слайд 39</vt:lpstr>
      <vt:lpstr>Технология</vt:lpstr>
      <vt:lpstr>Слайд 41</vt:lpstr>
      <vt:lpstr>Чему учат в школе</vt:lpstr>
      <vt:lpstr>Моменты школьной жизни</vt:lpstr>
      <vt:lpstr> У стен нашей школы.</vt:lpstr>
      <vt:lpstr>Слайд 45</vt:lpstr>
      <vt:lpstr>Слайд 46</vt:lpstr>
      <vt:lpstr>Наша жизнь в начальной школе –это:</vt:lpstr>
      <vt:lpstr>Слайд 48</vt:lpstr>
      <vt:lpstr>Наши родители с нами всегда.</vt:lpstr>
      <vt:lpstr>Слайд 50</vt:lpstr>
      <vt:lpstr>             Четыре класса мы прошли –                        всё подсчитали, всё учли! 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Мы уже такие взрослые!</vt:lpstr>
      <vt:lpstr>Слайд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Machine</cp:lastModifiedBy>
  <cp:revision>57</cp:revision>
  <dcterms:created xsi:type="dcterms:W3CDTF">2015-05-21T18:45:06Z</dcterms:created>
  <dcterms:modified xsi:type="dcterms:W3CDTF">2021-05-24T19:48:37Z</dcterms:modified>
</cp:coreProperties>
</file>