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15E87A-3FB8-5077-8B31-622821072A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5962B0-1DFA-8477-8BB9-BFD388029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3B21B5-8638-1E9C-25FB-E1EE1ED26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4DF51-EC4A-AD9D-294E-C174EA77C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46A8EA-7940-280F-D0E9-8750BAA08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928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50EFE-8313-F810-0AA6-24A3FB560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141762-4379-7649-C296-BA4097C995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FEAC6F-9C24-6AC0-C9FF-CE66D5278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E6B715-3F80-1D52-C1DC-1489C96CB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9AF501-B789-4BD5-CB62-E6889B8CE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204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1C58FE0-20DD-F8F0-110E-E742A610D0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A40357-D706-EC65-3418-3B810E0909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22A368-2295-D577-345A-6C947030A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9F3571-5D88-FE50-662E-300DB5F9D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88EE00-A686-2D2B-814A-BF5ECEEAD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6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307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96633A-9508-59B5-E795-62D071AD63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7469E-F8CE-0E1C-7442-39472602A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01281F-1247-5809-6CEB-2C29F8E5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AA2C5-0CF5-4AE6-B2E8-38452F8F9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5544039"/>
      </p:ext>
    </p:extLst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D848F7-C19E-20C0-01AC-1FD3793688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02852F-D944-9E6C-C9AC-1225466E3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575FA5-1743-1A80-AE34-0B294BCC3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A5E4E-CF35-4DA1-BB4F-E54238210C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8053992"/>
      </p:ext>
    </p:extLst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6B9CEB-0125-3620-A15C-1847F62F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22D36B-3EC9-EDF9-1161-40260BED3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341BCE-C82E-1625-EDE5-9A2B848F6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CEE1B-22E8-4066-BC84-763BEFB08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0541774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9E6F1-F8FA-36F4-8114-682FBD1FB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CA658F-76FA-D067-F13E-EC9B894EB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671095-3DF8-0DF3-5A9B-836BED045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B0469E-F57C-6DF3-A562-5403EB07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280196-8539-38AB-7AA4-0A7487F20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51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CE7847-1502-0E7C-D74B-C1726614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3B098D-6558-83F2-7194-48EAFA1D2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7B320F-C16F-C361-1FCA-9F840CAB4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781D0C-5890-9492-9BF4-4BD756C29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A981D3-5283-09E2-BBB7-7DE58C14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87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BAB82-2AF3-9498-2B0D-82ACAEA76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362C00-C006-85CE-9EE7-D5C8B6E78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5FA94E-394C-D7D0-0275-85FE4D549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03B31A-275D-EAE5-A457-28EE10E25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0F2328-12F4-E3B9-217D-6E5D9EF38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9C7E34-2345-817F-6D8E-9342A5CD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21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48466-B043-7A50-51EA-EA58BDE72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A0828A-C592-4004-7095-333350498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4E864-4DFB-17A4-58EA-77F3718B4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A29AD9-AE85-559C-C45B-A4E8B756D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52D082-FC9D-8D3D-C5EF-B3AB0EF05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EBABF12-1C88-542E-919C-39CFFA46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AFBEB68-02AC-6611-5034-52EEC249A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BF75B06-F536-B7BF-071D-C7DAB35D5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9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C409D-3AB7-B3CE-4F93-F36ED0408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9E4307F-AB87-2238-604A-3C18693B4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C1D8DB-07EC-6A1B-8B9E-C47727E39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2273869-97D8-635E-F490-EF8B9F86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728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1560FDE-88DF-780D-826E-D56BF5D24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62A459D-CCC2-97DB-9A08-A74088FA8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72DB9B-3B65-3D5C-5E6C-8FB1251D3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270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504973-3DC4-C9D0-BEB2-C6AB86311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2925F8-1073-7490-094F-29BC5C9F1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6E7FD9-E6D8-C92C-28BC-4F1FB7D83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5C7ED9-08C3-3575-D8D7-BB3E14B7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2FB28B-0513-E476-E818-88B37D1F2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DB1C35-1816-51C7-FA50-834AB5BC6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06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2D44B-8A5A-8C4B-5B93-485FD57D3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A091204-B6C4-FB30-D6EA-856F963C6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D83BB0-AA7A-F0D9-55A7-90B2BEE75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7DFA4B-10A3-7DE9-13ED-B81656D3A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4104CA-201D-796F-B266-6C3B3D1C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0269F1-0B1B-41D3-49D8-5DEAE5309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22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DD1BD-B37E-DAEB-7410-698969997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0DA91F-C1DA-FB6F-49C4-3D41958D5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32B49F-A8CD-6A65-6E1A-8A7BBB678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FE32F-DC39-484F-8648-F59D0E9FC2E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265F92-2A35-3FDD-173D-5357DB6482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4C9201-90E6-8C65-1546-5A5B1D8C7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451FF-E7F0-44EE-9221-D7D1591C0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05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7B1B414-3C4D-C0CA-933C-A734F012EE7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CB214E-37F0-B5F8-AEB1-311C1995F480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>
            <a:extLst>
              <a:ext uri="{FF2B5EF4-FFF2-40B4-BE49-F238E27FC236}">
                <a16:creationId xmlns:a16="http://schemas.microsoft.com/office/drawing/2014/main" id="{11F8C6FA-4B39-6620-552C-FD4F8B1677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/>
              <a:t>Население </a:t>
            </a:r>
          </a:p>
        </p:txBody>
      </p:sp>
      <p:sp>
        <p:nvSpPr>
          <p:cNvPr id="18435" name="Rectangle 5">
            <a:extLst>
              <a:ext uri="{FF2B5EF4-FFF2-40B4-BE49-F238E27FC236}">
                <a16:creationId xmlns:a16="http://schemas.microsoft.com/office/drawing/2014/main" id="{E7EDB7F1-4DB3-2570-16CF-9405287A235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Население  Алтая очень разнообразно. Коренной народ , алтайцы, составляет примерно 31 % населения. Основная его часть занята в сельском хозяйстве.</a:t>
            </a:r>
          </a:p>
        </p:txBody>
      </p:sp>
      <p:pic>
        <p:nvPicPr>
          <p:cNvPr id="18436" name="Picture 7">
            <a:extLst>
              <a:ext uri="{FF2B5EF4-FFF2-40B4-BE49-F238E27FC236}">
                <a16:creationId xmlns:a16="http://schemas.microsoft.com/office/drawing/2014/main" id="{A48B7488-F857-969C-DD37-A422B37D50C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1175" y="3068638"/>
            <a:ext cx="4979988" cy="3733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6C0655FC-29DA-939C-05D0-DDFDB78045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79776" y="6648"/>
            <a:ext cx="7772400" cy="1046089"/>
          </a:xfrm>
        </p:spPr>
        <p:txBody>
          <a:bodyPr/>
          <a:lstStyle/>
          <a:p>
            <a:pPr>
              <a:defRPr/>
            </a:pPr>
            <a:r>
              <a:rPr lang="ru-RU" altLang="ru-RU" sz="3200" dirty="0"/>
              <a:t>В горах Алтая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CDC7C19-5B59-6E39-ACB8-9A5014D90E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46A844C1-736E-A55F-F4D0-22991917B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7069" y="836712"/>
            <a:ext cx="8837863" cy="5760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7920373A-AB8A-C066-6E73-A2D71102C3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47711"/>
            <a:ext cx="7772400" cy="4960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3200" dirty="0"/>
              <a:t>Коренные жители республики Тува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34FA87DD-3708-D240-C39A-4D85DF481B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5E53575C-5793-7BF9-858F-D4F589BB5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1544" y="894607"/>
            <a:ext cx="8348224" cy="5615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20E9BD34-F255-2282-F8A4-A830240895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27287" y="0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latin typeface="Arial Black" panose="020B0A04020102020204" pitchFamily="34" charset="0"/>
              </a:rPr>
              <a:t>На севере Сибири проживают чукчи, народы ханты и манси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6B4A8092-CC99-425B-6CDE-B7E1149932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2532" name="Picture 4">
            <a:extLst>
              <a:ext uri="{FF2B5EF4-FFF2-40B4-BE49-F238E27FC236}">
                <a16:creationId xmlns:a16="http://schemas.microsoft.com/office/drawing/2014/main" id="{F916D49F-E47E-CD43-D332-C7F40E1CF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314" y="1268414"/>
            <a:ext cx="8207375" cy="5589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8DCA1CD1-F56C-DED2-8240-2362AFEB7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51784" y="-243408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dirty="0">
                <a:latin typeface="Georgia" panose="02040502050405020303" pitchFamily="18" charset="0"/>
              </a:rPr>
              <a:t>Религии .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7593FFF2-1F94-3D9A-049C-39E737770C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39963" y="1052514"/>
            <a:ext cx="7772400" cy="2016125"/>
          </a:xfrm>
        </p:spPr>
        <p:txBody>
          <a:bodyPr/>
          <a:lstStyle/>
          <a:p>
            <a:pPr eaLnBrk="1" hangingPunct="1"/>
            <a:r>
              <a:rPr lang="ru-RU" altLang="ru-RU" sz="2400"/>
              <a:t>Последователи буддизма в России исповедуют одну из его разновидностей – ламаизм.</a:t>
            </a:r>
          </a:p>
          <a:p>
            <a:pPr eaLnBrk="1" hangingPunct="1"/>
            <a:r>
              <a:rPr lang="ru-RU" altLang="ru-RU" sz="2400"/>
              <a:t>Буддизм-ламаизм исповедуют около 500 тыс. человек, он распространён среди калмыков, тувинцев, бурятов.</a:t>
            </a:r>
          </a:p>
        </p:txBody>
      </p:sp>
      <p:pic>
        <p:nvPicPr>
          <p:cNvPr id="23556" name="Picture 7">
            <a:extLst>
              <a:ext uri="{FF2B5EF4-FFF2-40B4-BE49-F238E27FC236}">
                <a16:creationId xmlns:a16="http://schemas.microsoft.com/office/drawing/2014/main" id="{329CFEFA-EBB0-3303-E373-5F38C096B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3712" y="2996953"/>
            <a:ext cx="5376394" cy="3826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9">
            <a:extLst>
              <a:ext uri="{FF2B5EF4-FFF2-40B4-BE49-F238E27FC236}">
                <a16:creationId xmlns:a16="http://schemas.microsoft.com/office/drawing/2014/main" id="{A4CC89B2-F354-0AD9-4C96-0FAEE7DE142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7175500" y="1177925"/>
            <a:ext cx="3035300" cy="4286250"/>
          </a:xfrm>
        </p:spPr>
        <p:txBody>
          <a:bodyPr/>
          <a:lstStyle/>
          <a:p>
            <a:pPr eaLnBrk="1" hangingPunct="1"/>
            <a:r>
              <a:rPr lang="ru-RU" altLang="ru-RU" sz="2400"/>
              <a:t>Иволгинский даццан – центр буддизма в России – находится в нескольких десятках километров от города Улан-Удэ в Бурятии.</a:t>
            </a:r>
          </a:p>
          <a:p>
            <a:pPr eaLnBrk="1" hangingPunct="1"/>
            <a:r>
              <a:rPr lang="ru-RU" altLang="ru-RU" sz="2400"/>
              <a:t>Здесь учатся около 100 человек.</a:t>
            </a:r>
          </a:p>
        </p:txBody>
      </p:sp>
      <p:pic>
        <p:nvPicPr>
          <p:cNvPr id="24581" name="Picture 10">
            <a:extLst>
              <a:ext uri="{FF2B5EF4-FFF2-40B4-BE49-F238E27FC236}">
                <a16:creationId xmlns:a16="http://schemas.microsoft.com/office/drawing/2014/main" id="{7BDE23DA-D5D1-D493-DFEE-5B02A1966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528" y="1052737"/>
            <a:ext cx="5080000" cy="4537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63ACA3E-2E7B-D317-B621-75EFCD01A1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>
              <a:defRPr/>
            </a:pPr>
            <a:r>
              <a:rPr lang="ru-RU" altLang="ru-RU" b="1" dirty="0"/>
              <a:t>Восточная Сибирь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3BFF42-2B76-BD37-4730-3820070C1B3F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E193655-3AC5-935E-BEB5-F075B8B36E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484632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/>
              <a:t>План урока: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482DC9D-DF27-B09D-99B1-3B79A99D89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Освоение Восточной Сибири</a:t>
            </a:r>
          </a:p>
          <a:p>
            <a:pPr eaLnBrk="1" hangingPunct="1"/>
            <a:r>
              <a:rPr lang="ru-RU" altLang="ru-RU"/>
              <a:t>Население: состав, религии, размещение, плотность, города</a:t>
            </a:r>
          </a:p>
          <a:p>
            <a:pPr eaLnBrk="1" hangingPunct="1"/>
            <a:r>
              <a:rPr lang="ru-RU" altLang="ru-RU"/>
              <a:t>Природные комплексы Восточной Сибири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>
            <a:extLst>
              <a:ext uri="{FF2B5EF4-FFF2-40B4-BE49-F238E27FC236}">
                <a16:creationId xmlns:a16="http://schemas.microsoft.com/office/drawing/2014/main" id="{66464DCF-A833-4A59-DDBC-9E0DC9F48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/>
              <a:t>Освоение Сибири</a:t>
            </a:r>
          </a:p>
        </p:txBody>
      </p:sp>
      <p:sp>
        <p:nvSpPr>
          <p:cNvPr id="12291" name="Rectangle 5">
            <a:extLst>
              <a:ext uri="{FF2B5EF4-FFF2-40B4-BE49-F238E27FC236}">
                <a16:creationId xmlns:a16="http://schemas.microsoft.com/office/drawing/2014/main" id="{E23E9C87-4BA1-4458-44AF-E861E8E41AED}"/>
              </a:ext>
            </a:extLst>
          </p:cNvPr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12292" name="Rectangle 6">
            <a:extLst>
              <a:ext uri="{FF2B5EF4-FFF2-40B4-BE49-F238E27FC236}">
                <a16:creationId xmlns:a16="http://schemas.microsoft.com/office/drawing/2014/main" id="{46DEA6DF-6872-7D5F-57E2-908A829BD772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2293" name="Picture 7">
            <a:extLst>
              <a:ext uri="{FF2B5EF4-FFF2-40B4-BE49-F238E27FC236}">
                <a16:creationId xmlns:a16="http://schemas.microsoft.com/office/drawing/2014/main" id="{CF2AEF66-CDC0-2A93-DF45-12127A856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484313"/>
            <a:ext cx="7620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>
            <a:extLst>
              <a:ext uri="{FF2B5EF4-FFF2-40B4-BE49-F238E27FC236}">
                <a16:creationId xmlns:a16="http://schemas.microsoft.com/office/drawing/2014/main" id="{FF14828D-5C5A-6E67-EDCE-492E80A45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-528666"/>
            <a:ext cx="8229600" cy="701731"/>
          </a:xfrm>
        </p:spPr>
        <p:txBody>
          <a:bodyPr>
            <a:spAutoFit/>
          </a:bodyPr>
          <a:lstStyle/>
          <a:p>
            <a:pPr>
              <a:defRPr/>
            </a:pPr>
            <a:endParaRPr lang="ru-RU" altLang="ru-RU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11479F1-D946-9197-5283-C653B9FB2E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549276"/>
            <a:ext cx="7772400" cy="5622925"/>
          </a:xfrm>
        </p:spPr>
        <p:txBody>
          <a:bodyPr/>
          <a:lstStyle/>
          <a:p>
            <a:pPr eaLnBrk="1" hangingPunct="1"/>
            <a:r>
              <a:rPr lang="ru-RU" altLang="ru-RU" sz="3200"/>
              <a:t>Продвижение русских в Сибирь шло в восточном направлении, в слабо заселённые и богатые пушным зверем таёжные и тундровые районы, поскольку пушнина оставалась одним из главных стимулов освоения Сибири на раннем этапе.</a:t>
            </a:r>
          </a:p>
          <a:p>
            <a:pPr eaLnBrk="1" hangingPunct="1"/>
            <a:r>
              <a:rPr lang="ru-RU" altLang="ru-RU" sz="3200"/>
              <a:t>Казаки, поморы и московские служивые люди за 15-20 лет продвинулись от Оби и Иртыша до Енисея, основав сначала Тюмень и Тобольск, а затем Березов, Тару, Нарым, Сургут, Томск.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4D4C2F24-9B4F-152E-0C69-19A274FB7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7031" y="-99392"/>
            <a:ext cx="7772400" cy="1609344"/>
          </a:xfrm>
        </p:spPr>
        <p:txBody>
          <a:bodyPr/>
          <a:lstStyle/>
          <a:p>
            <a:pPr algn="ctr">
              <a:defRPr/>
            </a:pPr>
            <a:r>
              <a:rPr lang="ru-RU" altLang="ru-RU" sz="2800" dirty="0">
                <a:latin typeface="Century" panose="02040604050505020304" pitchFamily="18" charset="0"/>
              </a:rPr>
              <a:t>Географические открытия в 19-ом веке</a:t>
            </a:r>
          </a:p>
        </p:txBody>
      </p:sp>
      <p:pic>
        <p:nvPicPr>
          <p:cNvPr id="14339" name="Picture 4">
            <a:extLst>
              <a:ext uri="{FF2B5EF4-FFF2-40B4-BE49-F238E27FC236}">
                <a16:creationId xmlns:a16="http://schemas.microsoft.com/office/drawing/2014/main" id="{00C56B35-4561-8672-BAE8-B645E34A1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196975"/>
            <a:ext cx="7620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66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>
            <a:extLst>
              <a:ext uri="{FF2B5EF4-FFF2-40B4-BE49-F238E27FC236}">
                <a16:creationId xmlns:a16="http://schemas.microsoft.com/office/drawing/2014/main" id="{4DFDBF09-00E6-3F99-0EEC-031371C2A5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2800">
                <a:latin typeface="Century" panose="02040604050505020304" pitchFamily="18" charset="0"/>
              </a:rPr>
              <a:t>Владимир Афанасьевич Обручев</a:t>
            </a:r>
            <a:r>
              <a:rPr lang="ru-RU" altLang="ru-RU" sz="2400">
                <a:latin typeface="Century" panose="02040604050505020304" pitchFamily="18" charset="0"/>
              </a:rPr>
              <a:t> </a:t>
            </a:r>
          </a:p>
        </p:txBody>
      </p:sp>
      <p:sp>
        <p:nvSpPr>
          <p:cNvPr id="15363" name="Rectangle 5">
            <a:extLst>
              <a:ext uri="{FF2B5EF4-FFF2-40B4-BE49-F238E27FC236}">
                <a16:creationId xmlns:a16="http://schemas.microsoft.com/office/drawing/2014/main" id="{2E9618AE-DEEB-B221-C1BD-26E8AFABB6D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9702" name="Rectangle 6">
            <a:extLst>
              <a:ext uri="{FF2B5EF4-FFF2-40B4-BE49-F238E27FC236}">
                <a16:creationId xmlns:a16="http://schemas.microsoft.com/office/drawing/2014/main" id="{0BEAF225-7729-9AC2-BC43-CDB8CED21E5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Много сделал для глубокого изучения Сибири, в т. ч. для изучения её геологии, полезных ископаемых.</a:t>
            </a:r>
          </a:p>
          <a:p>
            <a:pPr eaLnBrk="1" hangingPunct="1"/>
            <a:r>
              <a:rPr lang="ru-RU" altLang="ru-RU" sz="2400"/>
              <a:t>Открыл ряд хребтов, выдвинул и обосновал теорию происхождения лесса (известковой осадочной горной породы светло-жёлтого цвета)</a:t>
            </a:r>
          </a:p>
          <a:p>
            <a:pPr eaLnBrk="1" hangingPunct="1"/>
            <a:r>
              <a:rPr lang="ru-RU" altLang="ru-RU" sz="2400"/>
              <a:t>Обручев один из основоположников науки о многолетней мерзлоте.</a:t>
            </a:r>
          </a:p>
        </p:txBody>
      </p:sp>
      <p:pic>
        <p:nvPicPr>
          <p:cNvPr id="16389" name="Picture 7">
            <a:extLst>
              <a:ext uri="{FF2B5EF4-FFF2-40B4-BE49-F238E27FC236}">
                <a16:creationId xmlns:a16="http://schemas.microsoft.com/office/drawing/2014/main" id="{B24B0FCB-E703-E52A-A592-54BE53B27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10" y="1433107"/>
            <a:ext cx="4572000" cy="4392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>
            <a:extLst>
              <a:ext uri="{FF2B5EF4-FFF2-40B4-BE49-F238E27FC236}">
                <a16:creationId xmlns:a16="http://schemas.microsoft.com/office/drawing/2014/main" id="{CF4CFC6D-463A-87E2-DA13-3AC001825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60351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altLang="ru-RU" sz="2800">
                <a:latin typeface="Century" panose="02040604050505020304" pitchFamily="18" charset="0"/>
              </a:rPr>
              <a:t>Иван Дементьевич Черский</a:t>
            </a:r>
          </a:p>
        </p:txBody>
      </p:sp>
      <p:sp>
        <p:nvSpPr>
          <p:cNvPr id="16387" name="Rectangle 5">
            <a:extLst>
              <a:ext uri="{FF2B5EF4-FFF2-40B4-BE49-F238E27FC236}">
                <a16:creationId xmlns:a16="http://schemas.microsoft.com/office/drawing/2014/main" id="{8879D34B-1B27-18D2-9669-293F81FBEFD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16388" name="Rectangle 6">
            <a:extLst>
              <a:ext uri="{FF2B5EF4-FFF2-40B4-BE49-F238E27FC236}">
                <a16:creationId xmlns:a16="http://schemas.microsoft.com/office/drawing/2014/main" id="{05A1384C-4C02-00E0-E2AF-B527681855D2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951538" y="1600201"/>
            <a:ext cx="4716462" cy="4530725"/>
          </a:xfrm>
        </p:spPr>
        <p:txBody>
          <a:bodyPr/>
          <a:lstStyle/>
          <a:p>
            <a:pPr eaLnBrk="1" hangingPunct="1"/>
            <a:r>
              <a:rPr lang="ru-RU" altLang="ru-RU" sz="2400"/>
              <a:t>Проводил геологические исследования Сибири в окрестностях Омска. Несколько лет посвятил изучению берегов Байкала, составил их геологическую карту. Весной 1891 года совершил экспедицию в район Колымы и Индигирки, в результате было составлено первое научное описание Индигиро-Колымского междуречья, но сам отважный учёный погиб.</a:t>
            </a:r>
          </a:p>
        </p:txBody>
      </p:sp>
      <p:pic>
        <p:nvPicPr>
          <p:cNvPr id="17413" name="Picture 7">
            <a:extLst>
              <a:ext uri="{FF2B5EF4-FFF2-40B4-BE49-F238E27FC236}">
                <a16:creationId xmlns:a16="http://schemas.microsoft.com/office/drawing/2014/main" id="{2A389DC2-C682-885D-4511-BDC5C2B506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5246" r="14829"/>
          <a:stretch/>
        </p:blipFill>
        <p:spPr bwMode="auto">
          <a:xfrm>
            <a:off x="1847528" y="1600200"/>
            <a:ext cx="3957688" cy="4925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7C0A2D9E-182D-2712-AD0E-366E96CE39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09637" y="-28969"/>
            <a:ext cx="7772400" cy="1609344"/>
          </a:xfrm>
        </p:spPr>
        <p:txBody>
          <a:bodyPr/>
          <a:lstStyle/>
          <a:p>
            <a:pPr>
              <a:defRPr/>
            </a:pPr>
            <a:r>
              <a:rPr lang="ru-RU" altLang="ru-RU" sz="2800" dirty="0"/>
              <a:t>Чертёж. Карта Сибири Петра Годунова 1667 г.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F5856504-D289-FF78-2749-2A001DEDE9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4B8D0B1C-16D2-3B46-7C9C-73BD45C08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196975"/>
            <a:ext cx="8104188" cy="5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Microsoft Office PowerPoint</Application>
  <PresentationFormat>Широкоэкранный</PresentationFormat>
  <Paragraphs>31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Century</vt:lpstr>
      <vt:lpstr>Georgia</vt:lpstr>
      <vt:lpstr>Verdana</vt:lpstr>
      <vt:lpstr>Тема Office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Восточная Сибирь</vt:lpstr>
      <vt:lpstr>План урока:</vt:lpstr>
      <vt:lpstr>Освоение Сибири</vt:lpstr>
      <vt:lpstr>Презентация PowerPoint</vt:lpstr>
      <vt:lpstr>Географические открытия в 19-ом веке</vt:lpstr>
      <vt:lpstr>Владимир Афанасьевич Обручев </vt:lpstr>
      <vt:lpstr>Иван Дементьевич Черский</vt:lpstr>
      <vt:lpstr>Чертёж. Карта Сибири Петра Годунова 1667 г.</vt:lpstr>
      <vt:lpstr>Население </vt:lpstr>
      <vt:lpstr>В горах Алтая</vt:lpstr>
      <vt:lpstr>Коренные жители республики Тува</vt:lpstr>
      <vt:lpstr>На севере Сибири проживают чукчи, народы ханты и манси</vt:lpstr>
      <vt:lpstr>Религии 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Краевое государственное бюджетное общеобразовательное учреждение, реализующее адаптированные основные общеобразовательные программы "Школа № 3"</dc:title>
  <dc:creator>Admin</dc:creator>
  <cp:lastModifiedBy>Admin</cp:lastModifiedBy>
  <cp:revision>1</cp:revision>
  <dcterms:created xsi:type="dcterms:W3CDTF">2022-09-24T08:08:44Z</dcterms:created>
  <dcterms:modified xsi:type="dcterms:W3CDTF">2022-09-24T08:09:02Z</dcterms:modified>
</cp:coreProperties>
</file>