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87" r:id="rId2"/>
    <p:sldId id="28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8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5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212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D848F7-C19E-20C0-01AC-1FD3793688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02852F-D944-9E6C-C9AC-1225466E3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575FA5-1743-1A80-AE34-0B294BCC3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A5E4E-CF35-4DA1-BB4F-E54238210C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2099367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98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87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79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0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355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459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163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9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>
            <a:extLst>
              <a:ext uri="{FF2B5EF4-FFF2-40B4-BE49-F238E27FC236}">
                <a16:creationId xmlns:a16="http://schemas.microsoft.com/office/drawing/2014/main" id="{923F38A0-EA21-D6C3-8646-A6A736FB6B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05553" y="94901"/>
            <a:ext cx="7772400" cy="856806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>
                <a:latin typeface="Goudy Stout" panose="0202090407030B020401" pitchFamily="18" charset="0"/>
              </a:rPr>
              <a:t>Арктические пустыни и тундры</a:t>
            </a:r>
          </a:p>
        </p:txBody>
      </p:sp>
      <p:sp>
        <p:nvSpPr>
          <p:cNvPr id="64518" name="Rectangle 6">
            <a:extLst>
              <a:ext uri="{FF2B5EF4-FFF2-40B4-BE49-F238E27FC236}">
                <a16:creationId xmlns:a16="http://schemas.microsoft.com/office/drawing/2014/main" id="{6F6EDBD4-FF41-8C04-05E7-4179509E2D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2772" name="Picture 7">
            <a:extLst>
              <a:ext uri="{FF2B5EF4-FFF2-40B4-BE49-F238E27FC236}">
                <a16:creationId xmlns:a16="http://schemas.microsoft.com/office/drawing/2014/main" id="{4B00A115-A93A-2850-DE2C-765545FEC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3702" y="917192"/>
            <a:ext cx="8204597" cy="546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45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D37270C8-65FF-0CFD-68FD-2D250C1B93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79776" y="0"/>
            <a:ext cx="7772400" cy="856136"/>
          </a:xfrm>
        </p:spPr>
        <p:txBody>
          <a:bodyPr/>
          <a:lstStyle/>
          <a:p>
            <a:pPr>
              <a:defRPr/>
            </a:pPr>
            <a:r>
              <a:rPr lang="ru-RU" altLang="ru-RU" sz="3200" b="1" i="1" dirty="0"/>
              <a:t>Озеро Таймыр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A69C2970-4557-40D4-0DD5-161C81C110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B9C2664F-07C6-15EE-3F98-393A50316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5800" y="856137"/>
            <a:ext cx="8280400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86E3FAC2-E48D-A444-0B69-807293503C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95800" y="-243408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3600" b="1" dirty="0"/>
              <a:t>Лесная зона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FE1AC6DF-2CB1-48F9-BA65-227ECD1357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933950"/>
          </a:xfrm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4820" name="Picture 5">
            <a:extLst>
              <a:ext uri="{FF2B5EF4-FFF2-40B4-BE49-F238E27FC236}">
                <a16:creationId xmlns:a16="http://schemas.microsoft.com/office/drawing/2014/main" id="{AF3DAE24-A980-FC62-8574-029C10D28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1" y="1052736"/>
            <a:ext cx="8207375" cy="554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CA1F5CB3-ADB6-191E-F8F6-E958D996DF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67608" y="-63059"/>
            <a:ext cx="7772400" cy="856806"/>
          </a:xfrm>
        </p:spPr>
        <p:txBody>
          <a:bodyPr/>
          <a:lstStyle/>
          <a:p>
            <a:pPr>
              <a:defRPr/>
            </a:pPr>
            <a:r>
              <a:rPr lang="ru-RU" altLang="ru-RU" sz="3600" b="1" i="1" dirty="0"/>
              <a:t>Лесостепи и степи в Сибири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9E3A615C-7497-4313-CA2B-AA51E0B64A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5844" name="Picture 4">
            <a:extLst>
              <a:ext uri="{FF2B5EF4-FFF2-40B4-BE49-F238E27FC236}">
                <a16:creationId xmlns:a16="http://schemas.microsoft.com/office/drawing/2014/main" id="{96526828-13B9-2A51-E300-AE1E3C4F2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472" y="774679"/>
            <a:ext cx="8441537" cy="5627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0CF74861-621C-CAF3-3583-C0B6E4B430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1478" y="166687"/>
            <a:ext cx="7772400" cy="685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dirty="0">
                <a:latin typeface="Georgia" panose="02040502050405020303" pitchFamily="18" charset="0"/>
              </a:rPr>
              <a:t>Пояс гор юга Сибири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E3CE9C25-CF95-ECD5-967B-D5B224A452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E7210CBF-56A2-5293-3868-1ADC3CC4A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040" y="1028701"/>
            <a:ext cx="8493920" cy="5662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30DF3064-4419-D355-47A4-113095AD1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11824" y="-432514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dirty="0"/>
              <a:t>А л т а й</a:t>
            </a: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9115E7EC-F2C3-ED00-1C57-E74F06F605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99A48AB6-F6A8-A683-BA48-69719F3BD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8032" y="1052737"/>
            <a:ext cx="8135937" cy="5472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45B61B01-9D01-4AC9-509B-BD6C898D1A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9616" y="115887"/>
            <a:ext cx="7772400" cy="712120"/>
          </a:xfrm>
        </p:spPr>
        <p:txBody>
          <a:bodyPr/>
          <a:lstStyle/>
          <a:p>
            <a:pPr>
              <a:defRPr/>
            </a:pPr>
            <a:r>
              <a:rPr lang="ru-RU" altLang="ru-RU" sz="4000" dirty="0"/>
              <a:t>В о с т о ч н ы й  С а я н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B1DB0A3A-E91A-85DC-2ED6-72F2E51C82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4F33A42B-E4AF-2B56-D5AA-C4EF11849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0224" y="828007"/>
            <a:ext cx="8501793" cy="5758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4C53E75C-98C8-0B4E-6A0D-559C5879C1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91744" y="-377870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4000" dirty="0"/>
              <a:t>З а б а й к а л ь е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7ECB20AA-59BB-25F4-AF1C-3D88F8B662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9940" name="Picture 4">
            <a:extLst>
              <a:ext uri="{FF2B5EF4-FFF2-40B4-BE49-F238E27FC236}">
                <a16:creationId xmlns:a16="http://schemas.microsoft.com/office/drawing/2014/main" id="{A22F7849-B97D-8472-EEA1-B1A9B1B15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552" y="685800"/>
            <a:ext cx="8208912" cy="5961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D95BAF2E-EA02-69B7-3DEA-73E1A0708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9696" y="-429582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3600" dirty="0"/>
              <a:t>Т у в и н с к и е  г о р ы</a:t>
            </a:r>
          </a:p>
        </p:txBody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9E15342E-36D1-259A-122B-FDC6CD9E1E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58F812BC-B7BA-4666-EB2F-CC9207D00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552" y="608800"/>
            <a:ext cx="7992888" cy="6091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66B42484-99C8-4A99-6CC2-EFB411EEC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07768" y="-315416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dirty="0"/>
              <a:t>Заключение.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12E2D31F-3156-A36D-3EDE-AE9CECADEA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981076"/>
            <a:ext cx="8229600" cy="4530725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/>
              <a:t>В составе Восточной Сибири можно выделить три большие части: Среднюю Сибирь, Северо-Восточную Сибирь и горы Южной Сибири (с горными странами – Алтайско-Саянской и Прибайкальско-Забайкальской).</a:t>
            </a:r>
          </a:p>
          <a:p>
            <a:pPr eaLnBrk="1" hangingPunct="1"/>
            <a:r>
              <a:rPr lang="ru-RU" altLang="ru-RU"/>
              <a:t>Восточная Сибирь – один из величайших лесных районов земного шара.</a:t>
            </a:r>
          </a:p>
          <a:p>
            <a:pPr eaLnBrk="1" hangingPunct="1"/>
            <a:r>
              <a:rPr lang="ru-RU" altLang="ru-RU"/>
              <a:t>Интересны и уникальны народности Восточной Сибири.</a:t>
            </a:r>
          </a:p>
          <a:p>
            <a:pPr eaLnBrk="1" hangingPunct="1"/>
            <a:r>
              <a:rPr lang="ru-RU" altLang="ru-RU"/>
              <a:t>Наши современные знания о природе этого региона – это результат самоотверженной работы многих поколений исследователей.</a:t>
            </a:r>
          </a:p>
          <a:p>
            <a:pPr eaLnBrk="1" hangingPunct="1"/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63ACA3E-2E7B-D317-B621-75EFCD01A1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>
              <a:defRPr/>
            </a:pPr>
            <a:r>
              <a:rPr lang="ru-RU" altLang="ru-RU" b="1" dirty="0"/>
              <a:t>Восточная Сибирь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3BFF42-2B76-BD37-4730-3820070C1B3F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>
            <a:extLst>
              <a:ext uri="{FF2B5EF4-FFF2-40B4-BE49-F238E27FC236}">
                <a16:creationId xmlns:a16="http://schemas.microsoft.com/office/drawing/2014/main" id="{D3D32A35-03FC-4A1B-9BF4-5547157B30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38400" y="-59982"/>
            <a:ext cx="82296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dirty="0"/>
              <a:t>Традиционные религии</a:t>
            </a:r>
          </a:p>
        </p:txBody>
      </p:sp>
      <p:sp>
        <p:nvSpPr>
          <p:cNvPr id="24579" name="Rectangle 5">
            <a:extLst>
              <a:ext uri="{FF2B5EF4-FFF2-40B4-BE49-F238E27FC236}">
                <a16:creationId xmlns:a16="http://schemas.microsoft.com/office/drawing/2014/main" id="{3797FC4F-3477-CB24-0D71-5C43CB7FDC23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0E553D2D-7219-0E37-81F9-19540DF9293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959600" y="1557338"/>
            <a:ext cx="3708400" cy="4602162"/>
          </a:xfrm>
        </p:spPr>
        <p:txBody>
          <a:bodyPr/>
          <a:lstStyle/>
          <a:p>
            <a:pPr eaLnBrk="1" hangingPunct="1"/>
            <a:r>
              <a:rPr lang="ru-RU" altLang="ru-RU"/>
              <a:t>Шаманизм</a:t>
            </a:r>
            <a:r>
              <a:rPr lang="ru-RU" altLang="ru-RU" sz="2400"/>
              <a:t> – ранняя форма религии. Основная функция шамана – «лечение» больных. Ритуал общения шамана с духами сопровождается пением и ударами в бубен.</a:t>
            </a:r>
          </a:p>
          <a:p>
            <a:pPr eaLnBrk="1" hangingPunct="1"/>
            <a:r>
              <a:rPr lang="ru-RU" altLang="ru-RU" sz="2400"/>
              <a:t>На рисунке  - </a:t>
            </a:r>
            <a:r>
              <a:rPr lang="ru-RU" altLang="ru-RU"/>
              <a:t>шаманское святилище.</a:t>
            </a:r>
          </a:p>
        </p:txBody>
      </p:sp>
      <p:pic>
        <p:nvPicPr>
          <p:cNvPr id="25605" name="Picture 7">
            <a:extLst>
              <a:ext uri="{FF2B5EF4-FFF2-40B4-BE49-F238E27FC236}">
                <a16:creationId xmlns:a16="http://schemas.microsoft.com/office/drawing/2014/main" id="{4783BEA1-3368-50B8-EB5D-4C46AC69F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388" y="1557339"/>
            <a:ext cx="5080000" cy="4097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9CE8DED3-2BF6-2DCB-2375-E484339F57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5560" y="162594"/>
            <a:ext cx="7772400" cy="712120"/>
          </a:xfrm>
        </p:spPr>
        <p:txBody>
          <a:bodyPr/>
          <a:lstStyle/>
          <a:p>
            <a:pPr algn="ctr">
              <a:defRPr/>
            </a:pPr>
            <a:r>
              <a:rPr lang="ru-RU" altLang="ru-RU" sz="3200" dirty="0"/>
              <a:t>Размещение населения 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2443988-E05C-3DA2-E0A1-6A5B036048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6628" name="Picture 4">
            <a:extLst>
              <a:ext uri="{FF2B5EF4-FFF2-40B4-BE49-F238E27FC236}">
                <a16:creationId xmlns:a16="http://schemas.microsoft.com/office/drawing/2014/main" id="{3D4FB5C7-8BC1-9B8A-A850-D76465C26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1544" y="1052736"/>
            <a:ext cx="8424936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15F9CA27-6924-5FF7-8785-3B62673031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484632"/>
            <a:ext cx="7772400" cy="71212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800" dirty="0"/>
              <a:t>Сравнение</a:t>
            </a:r>
            <a:r>
              <a:rPr lang="ru-RU" altLang="ru-RU" sz="3600" dirty="0"/>
              <a:t> </a:t>
            </a:r>
            <a:r>
              <a:rPr lang="ru-RU" altLang="ru-RU" sz="2800" dirty="0"/>
              <a:t>плотности населения по регионам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9CAD872D-0320-17CC-6C31-0701AE1EE3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C355757F-5934-8CE1-A353-04EA40ADC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314" y="1341439"/>
            <a:ext cx="8207375" cy="522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07DBEB04-C749-C756-23F5-12B90B585C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11624" y="-386810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3600" dirty="0"/>
              <a:t>Города в Восточной Сибири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7EA7BE89-CDAB-2C4A-E9F9-B98A8364FD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4AAB5D9E-CC14-83E9-7539-C9251F272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313" y="836713"/>
            <a:ext cx="8207375" cy="5661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3A6E422D-F045-9F4A-1188-4DB6A7E3D8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03712" y="33612"/>
            <a:ext cx="7772400" cy="78412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dirty="0"/>
              <a:t>Город Норильск 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F5A161C7-6377-9B33-8FC0-4F0EB4F2E1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9700" name="Picture 4">
            <a:extLst>
              <a:ext uri="{FF2B5EF4-FFF2-40B4-BE49-F238E27FC236}">
                <a16:creationId xmlns:a16="http://schemas.microsoft.com/office/drawing/2014/main" id="{C9A54925-37E1-B5C8-05D8-94B0A35DF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116" y="685801"/>
            <a:ext cx="9074884" cy="583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5B332669-C620-1841-0688-E20FF8EB0E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3450" y="68902"/>
            <a:ext cx="7772400" cy="1171130"/>
          </a:xfrm>
        </p:spPr>
        <p:txBody>
          <a:bodyPr/>
          <a:lstStyle/>
          <a:p>
            <a:pPr>
              <a:defRPr/>
            </a:pPr>
            <a:r>
              <a:rPr lang="ru-RU" altLang="ru-RU" sz="2800" dirty="0"/>
              <a:t>Благоприятные природные условия для проживания (зависимость от ГП)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0A355DBA-3A49-75C1-A9AF-2EEFA12CAA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0724" name="Picture 8">
            <a:extLst>
              <a:ext uri="{FF2B5EF4-FFF2-40B4-BE49-F238E27FC236}">
                <a16:creationId xmlns:a16="http://schemas.microsoft.com/office/drawing/2014/main" id="{F13B938E-C747-4E96-EE24-CD65E7A12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6150" y="1240032"/>
            <a:ext cx="8056314" cy="5370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F7760173-BC2E-E639-6024-12FA725CFE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484632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3200">
                <a:latin typeface="Arial Black" panose="020B0A04020102020204" pitchFamily="34" charset="0"/>
              </a:rPr>
              <a:t>Крупные природные комплексы в Восточной Сибири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36B079B5-1EBB-A502-9364-AC48D1D83E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Перечислите по порядку с севера на юг все природные зоны, в которых расположена Восточная Сибирь</a:t>
            </a:r>
          </a:p>
          <a:p>
            <a:pPr eaLnBrk="1" hangingPunct="1"/>
            <a:r>
              <a:rPr lang="ru-RU" altLang="ru-RU" sz="2400"/>
              <a:t>Какая из перечисленных природных зон самая большая по площади?</a:t>
            </a:r>
          </a:p>
          <a:p>
            <a:pPr eaLnBrk="1" hangingPunct="1"/>
            <a:r>
              <a:rPr lang="ru-RU" altLang="ru-RU" sz="2400"/>
              <a:t>По какому закону зоны сменяют друг друга?</a:t>
            </a:r>
          </a:p>
          <a:p>
            <a:pPr eaLnBrk="1" hangingPunct="1"/>
            <a:r>
              <a:rPr lang="ru-RU" altLang="ru-RU" sz="2400"/>
              <a:t>Что влияет на смену природных зон по широте?</a:t>
            </a:r>
          </a:p>
          <a:p>
            <a:pPr eaLnBrk="1" hangingPunct="1"/>
            <a:r>
              <a:rPr lang="ru-RU" altLang="ru-RU" sz="2400"/>
              <a:t>Какая природная зона отсутствует на юге Сибири и почему?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</TotalTime>
  <Words>248</Words>
  <Application>Microsoft Office PowerPoint</Application>
  <PresentationFormat>Широкоэкранный</PresentationFormat>
  <Paragraphs>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Arial Black</vt:lpstr>
      <vt:lpstr>Cambria</vt:lpstr>
      <vt:lpstr>Georgia</vt:lpstr>
      <vt:lpstr>Goudy Stout</vt:lpstr>
      <vt:lpstr>Rockwell</vt:lpstr>
      <vt:lpstr>Rockwell Condensed</vt:lpstr>
      <vt:lpstr>Wingdings</vt:lpstr>
      <vt:lpstr>Дерево</vt:lpstr>
      <vt:lpstr>Презентация PowerPoint</vt:lpstr>
      <vt:lpstr>Восточная Сибирь</vt:lpstr>
      <vt:lpstr>Традиционные религии</vt:lpstr>
      <vt:lpstr>Размещение населения </vt:lpstr>
      <vt:lpstr>Сравнение плотности населения по регионам</vt:lpstr>
      <vt:lpstr>Города в Восточной Сибири</vt:lpstr>
      <vt:lpstr>Город Норильск </vt:lpstr>
      <vt:lpstr>Благоприятные природные условия для проживания (зависимость от ГП)</vt:lpstr>
      <vt:lpstr>Крупные природные комплексы в Восточной Сибири</vt:lpstr>
      <vt:lpstr>Арктические пустыни и тундры</vt:lpstr>
      <vt:lpstr>Озеро Таймыр</vt:lpstr>
      <vt:lpstr>Лесная зона</vt:lpstr>
      <vt:lpstr>Лесостепи и степи в Сибири</vt:lpstr>
      <vt:lpstr>Пояс гор юга Сибири</vt:lpstr>
      <vt:lpstr>А л т а й</vt:lpstr>
      <vt:lpstr>В о с т о ч н ы й  С а я н</vt:lpstr>
      <vt:lpstr>З а б а й к а л ь е</vt:lpstr>
      <vt:lpstr>Т у в и н с к и е  г о р ы</vt:lpstr>
      <vt:lpstr>Заключение.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Краевое государственное бюджетное общеобразовательное учреждение, реализующее адаптированные основные общеобразовательные программы "Школа № 3"</dc:title>
  <dc:creator>Admin</dc:creator>
  <cp:lastModifiedBy>Admin</cp:lastModifiedBy>
  <cp:revision>2</cp:revision>
  <dcterms:created xsi:type="dcterms:W3CDTF">2022-09-24T08:08:44Z</dcterms:created>
  <dcterms:modified xsi:type="dcterms:W3CDTF">2022-09-24T08:10:53Z</dcterms:modified>
</cp:coreProperties>
</file>