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9" r:id="rId2"/>
    <p:sldId id="280" r:id="rId3"/>
    <p:sldId id="258" r:id="rId4"/>
    <p:sldId id="256" r:id="rId5"/>
    <p:sldId id="257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81" r:id="rId14"/>
    <p:sldId id="282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332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223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25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0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715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13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31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27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436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144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4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BA2DC7C-3E50-47B4-AC61-8776C892873A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3CCAB7EA-C5E2-4D33-97D5-2004115E4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2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3276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4404"/>
            <a:ext cx="7772400" cy="1609344"/>
          </a:xfrm>
        </p:spPr>
        <p:txBody>
          <a:bodyPr>
            <a:noAutofit/>
          </a:bodyPr>
          <a:lstStyle/>
          <a:p>
            <a:r>
              <a:rPr lang="ru-RU" sz="3200" dirty="0" err="1"/>
              <a:t>Сихотэ</a:t>
            </a:r>
            <a:r>
              <a:rPr lang="ru-RU" sz="3200" dirty="0"/>
              <a:t> – </a:t>
            </a:r>
            <a:r>
              <a:rPr lang="ru-RU" sz="3200" dirty="0" err="1"/>
              <a:t>Алинский</a:t>
            </a:r>
            <a:r>
              <a:rPr lang="ru-RU" sz="3200" dirty="0"/>
              <a:t> заповедник</a:t>
            </a:r>
            <a:br>
              <a:rPr lang="ru-RU" sz="3200" dirty="0"/>
            </a:br>
            <a:r>
              <a:rPr lang="ru-RU" sz="3200" dirty="0"/>
              <a:t>( уссурийский тигр, маньчжурский заяц, </a:t>
            </a:r>
            <a:r>
              <a:rPr lang="ru-RU" sz="3200" dirty="0" err="1"/>
              <a:t>харза</a:t>
            </a:r>
            <a:r>
              <a:rPr lang="ru-RU" sz="3200" dirty="0"/>
              <a:t>, енотовидная собака)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4348519" cy="2382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39014"/>
            <a:ext cx="2958604" cy="1998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88840"/>
            <a:ext cx="3194631" cy="2124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46140"/>
            <a:ext cx="3428190" cy="2296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244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-229409"/>
            <a:ext cx="7772400" cy="1609344"/>
          </a:xfrm>
        </p:spPr>
        <p:txBody>
          <a:bodyPr/>
          <a:lstStyle/>
          <a:p>
            <a:r>
              <a:rPr lang="ru-RU" dirty="0"/>
              <a:t>Кабарга, барсук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377" y="764704"/>
            <a:ext cx="5994235" cy="4495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3923" y="4509120"/>
            <a:ext cx="3822700" cy="2150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86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Ильменский</a:t>
            </a:r>
            <a:r>
              <a:rPr lang="ru-RU" dirty="0"/>
              <a:t> заповедник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62724" y="1916832"/>
            <a:ext cx="8129756" cy="3447288"/>
          </a:xfrm>
        </p:spPr>
        <p:txBody>
          <a:bodyPr>
            <a:normAutofit/>
          </a:bodyPr>
          <a:lstStyle/>
          <a:p>
            <a:r>
              <a:rPr lang="ru-RU" sz="3200" dirty="0"/>
              <a:t>Под охрану в </a:t>
            </a:r>
            <a:r>
              <a:rPr lang="ru-RU" sz="3200" dirty="0" err="1"/>
              <a:t>Ильменском</a:t>
            </a:r>
            <a:r>
              <a:rPr lang="ru-RU" sz="3200" dirty="0"/>
              <a:t> минералогическом заповеднике взяты недра, почва, реки, озера, растения и животные.</a:t>
            </a:r>
          </a:p>
        </p:txBody>
      </p:sp>
    </p:spTree>
    <p:extLst>
      <p:ext uri="{BB962C8B-B14F-4D97-AF65-F5344CB8AC3E}">
        <p14:creationId xmlns:p14="http://schemas.microsoft.com/office/powerpoint/2010/main" val="1999741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C7EF26-2570-E7AD-58A9-6D19689AE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CC97B9-F7B7-778B-4108-4E841182B4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B5DDBC-A36C-C83F-68DD-11C1AF741E7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BDF529E-EFA8-1944-3587-1824B6288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93" y="361758"/>
            <a:ext cx="8015479" cy="6011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528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510C8-48B2-6A4B-F321-F557DE501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4E9BBD-B9D4-6E75-AAAA-A750CC28461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5C6F483-79F9-857A-810E-0131E84A79A1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9352"/>
            <a:ext cx="8568952" cy="6426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849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и задания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 надо себя вести в лесу?</a:t>
            </a:r>
          </a:p>
          <a:p>
            <a:r>
              <a:rPr lang="ru-RU" dirty="0"/>
              <a:t>К чему может привести исчезновение лесов?</a:t>
            </a:r>
          </a:p>
          <a:p>
            <a:r>
              <a:rPr lang="ru-RU" dirty="0"/>
              <a:t>Почему лес надо охранять?</a:t>
            </a:r>
          </a:p>
          <a:p>
            <a:r>
              <a:rPr lang="ru-RU" dirty="0"/>
              <a:t>Для чего создают заповедники?</a:t>
            </a:r>
          </a:p>
          <a:p>
            <a:r>
              <a:rPr lang="ru-RU" dirty="0"/>
              <a:t>Что такое национальный парк?</a:t>
            </a:r>
          </a:p>
        </p:txBody>
      </p:sp>
    </p:spTree>
    <p:extLst>
      <p:ext uri="{BB962C8B-B14F-4D97-AF65-F5344CB8AC3E}">
        <p14:creationId xmlns:p14="http://schemas.microsoft.com/office/powerpoint/2010/main" val="410724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4996" y="1700808"/>
            <a:ext cx="7854007" cy="220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b="1" dirty="0"/>
              <a:t>Заповедники и заказники лесной зоны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2484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и 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такое заповедник?</a:t>
            </a:r>
          </a:p>
          <a:p>
            <a:r>
              <a:rPr lang="ru-RU" dirty="0"/>
              <a:t>Что такое заказник?</a:t>
            </a:r>
          </a:p>
          <a:p>
            <a:r>
              <a:rPr lang="ru-RU" dirty="0"/>
              <a:t> Рассмотри карту  в приложении к учебнику на с. 12 – 13.</a:t>
            </a:r>
          </a:p>
          <a:p>
            <a:r>
              <a:rPr lang="ru-RU" dirty="0"/>
              <a:t> Какие заповедники расположены в лесной зоне?</a:t>
            </a:r>
          </a:p>
          <a:p>
            <a:r>
              <a:rPr lang="ru-RU" dirty="0"/>
              <a:t>Какие  охраняемые территории находятся относительно недалеко от нашей местности?</a:t>
            </a:r>
          </a:p>
        </p:txBody>
      </p:sp>
    </p:spTree>
    <p:extLst>
      <p:ext uri="{BB962C8B-B14F-4D97-AF65-F5344CB8AC3E}">
        <p14:creationId xmlns:p14="http://schemas.microsoft.com/office/powerpoint/2010/main" val="219172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Заповедники и заказники лесной зоны</a:t>
            </a:r>
            <a:br>
              <a:rPr lang="ru-RU" dirty="0"/>
            </a:br>
            <a:r>
              <a:rPr lang="ru-RU" dirty="0"/>
              <a:t>Охрана леса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348" y="4168720"/>
            <a:ext cx="3542982" cy="2689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40" y="4179192"/>
            <a:ext cx="3571744" cy="2678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281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29624"/>
            <a:ext cx="7772400" cy="1609344"/>
          </a:xfrm>
        </p:spPr>
        <p:txBody>
          <a:bodyPr/>
          <a:lstStyle/>
          <a:p>
            <a:r>
              <a:rPr lang="ru-RU" dirty="0"/>
              <a:t>Охрана природы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705356"/>
            <a:ext cx="7772400" cy="4050792"/>
          </a:xfrm>
        </p:spPr>
        <p:txBody>
          <a:bodyPr/>
          <a:lstStyle/>
          <a:p>
            <a:r>
              <a:rPr lang="ru-RU" dirty="0"/>
              <a:t>Под охраной природных богатств понимают не только их правильное использование, но и восстановление.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35293"/>
            <a:ext cx="5688632" cy="3790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5486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Охрана лесных ресурсов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На месте вырубленных деревьев  высаживают молодые деревца.</a:t>
            </a:r>
          </a:p>
          <a:p>
            <a:r>
              <a:rPr lang="ru-RU" sz="3200" dirty="0"/>
              <a:t>Более тщательно перерабатывают отходы деревообрабатывающей промышлености: опилки, стружки, хвою, кору</a:t>
            </a:r>
          </a:p>
          <a:p>
            <a:r>
              <a:rPr lang="ru-RU" sz="3200" dirty="0"/>
              <a:t>Ведется борьба с лесными пожарами, вредителями и болезнями леса.</a:t>
            </a:r>
          </a:p>
        </p:txBody>
      </p:sp>
    </p:spTree>
    <p:extLst>
      <p:ext uri="{BB962C8B-B14F-4D97-AF65-F5344CB8AC3E}">
        <p14:creationId xmlns:p14="http://schemas.microsoft.com/office/powerpoint/2010/main" val="3575883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2484"/>
            <a:ext cx="7772400" cy="1609344"/>
          </a:xfrm>
        </p:spPr>
        <p:txBody>
          <a:bodyPr>
            <a:normAutofit fontScale="90000"/>
          </a:bodyPr>
          <a:lstStyle/>
          <a:p>
            <a:r>
              <a:rPr lang="ru-RU" dirty="0"/>
              <a:t>Окский заповедник</a:t>
            </a:r>
            <a:br>
              <a:rPr lang="ru-RU" dirty="0"/>
            </a:br>
            <a:r>
              <a:rPr lang="ru-RU" dirty="0"/>
              <a:t>(выхухоль, черный аист, серый журавль, осоед)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18835"/>
            <a:ext cx="3822700" cy="2806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822700" cy="2546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365104"/>
            <a:ext cx="4286250" cy="2419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320" y="1811488"/>
            <a:ext cx="2753530" cy="2494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523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Мордовский заповедник</a:t>
            </a:r>
            <a:br>
              <a:rPr lang="ru-RU" dirty="0"/>
            </a:br>
            <a:r>
              <a:rPr lang="ru-RU" dirty="0"/>
              <a:t>(зубр, пятнистый и благородный олени)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43" y="2323402"/>
            <a:ext cx="3822700" cy="2673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1494" y="3713144"/>
            <a:ext cx="4503192" cy="3027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836712"/>
            <a:ext cx="2486968" cy="2748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706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Баргузинкий</a:t>
            </a:r>
            <a:r>
              <a:rPr lang="ru-RU" dirty="0"/>
              <a:t> заповедник</a:t>
            </a:r>
            <a:br>
              <a:rPr lang="ru-RU" dirty="0"/>
            </a:br>
            <a:r>
              <a:rPr lang="ru-RU" dirty="0"/>
              <a:t>(соболь)</a:t>
            </a:r>
            <a:br>
              <a:rPr lang="ru-RU" dirty="0"/>
            </a:b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1300" y="4156626"/>
            <a:ext cx="3822700" cy="27013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916832"/>
            <a:ext cx="5769628" cy="3981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63877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126</TotalTime>
  <Words>241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Cambria</vt:lpstr>
      <vt:lpstr>Rockwell</vt:lpstr>
      <vt:lpstr>Rockwell Condensed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Заповедники и заказники лесной зоны</vt:lpstr>
      <vt:lpstr>Вопросы и задания</vt:lpstr>
      <vt:lpstr>Заповедники и заказники лесной зоны Охрана леса</vt:lpstr>
      <vt:lpstr>Охрана природы</vt:lpstr>
      <vt:lpstr>Охрана лесных ресурсов</vt:lpstr>
      <vt:lpstr>Окский заповедник (выхухоль, черный аист, серый журавль, осоед)</vt:lpstr>
      <vt:lpstr>Мордовский заповедник (зубр, пятнистый и благородный олени)</vt:lpstr>
      <vt:lpstr>Баргузинкий заповедник (соболь) </vt:lpstr>
      <vt:lpstr>Сихотэ – Алинский заповедник ( уссурийский тигр, маньчжурский заяц, харза, енотовидная собака)</vt:lpstr>
      <vt:lpstr>Кабарга, барсук</vt:lpstr>
      <vt:lpstr>Ильменский заповедник</vt:lpstr>
      <vt:lpstr>Презентация PowerPoint</vt:lpstr>
      <vt:lpstr>Презентация PowerPoint</vt:lpstr>
      <vt:lpstr>Вопросы и задания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Заповедники и заказники лесной зоны Охрана леса</dc:title>
  <dc:creator>Татьяна</dc:creator>
  <cp:lastModifiedBy>Admin</cp:lastModifiedBy>
  <cp:revision>23</cp:revision>
  <dcterms:created xsi:type="dcterms:W3CDTF">2017-02-15T13:32:26Z</dcterms:created>
  <dcterms:modified xsi:type="dcterms:W3CDTF">2022-08-21T23:21:28Z</dcterms:modified>
</cp:coreProperties>
</file>