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9" r:id="rId3"/>
    <p:sldId id="280" r:id="rId4"/>
    <p:sldId id="257" r:id="rId5"/>
    <p:sldId id="258" r:id="rId6"/>
    <p:sldId id="259" r:id="rId7"/>
    <p:sldId id="260" r:id="rId8"/>
    <p:sldId id="264" r:id="rId9"/>
    <p:sldId id="265" r:id="rId10"/>
    <p:sldId id="263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394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43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314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50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20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323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0725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94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97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86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9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5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76672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Среднесибирское плоскогорье отличается весьма разнообразным рельефом. Для рек, протекающих по этой территории, характерны быстрые течения и большое количество водопадов. </a:t>
            </a:r>
          </a:p>
          <a:p>
            <a:r>
              <a:rPr lang="ru-RU" sz="2400" dirty="0"/>
              <a:t>Лесами покрыты горы южной и северо-восточной Сибири (Алтай, Саяны), горные хребты Дальнего Востока, часть полуострова Камчатка, Курильский архипелаг (группа островов, расположенных близко друг к другу) и остров Сахалин.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23828"/>
            <a:ext cx="7056784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764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77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4314" y="476672"/>
            <a:ext cx="65475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Полезные ископаемые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228365"/>
            <a:ext cx="85853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недрах лесной зоны сосредоточены разнообразные полезные ископаемые. В европейской части имеются запасы</a:t>
            </a:r>
            <a:r>
              <a:rPr lang="ru-RU" sz="2400" i="1" dirty="0"/>
              <a:t> нефти </a:t>
            </a:r>
            <a:r>
              <a:rPr lang="ru-RU" sz="2400" dirty="0"/>
              <a:t>(Башкирия). Бурый уголь добывается в Подмосковном угольном бассейне. Около города Шатура находится  месторождения</a:t>
            </a:r>
            <a:r>
              <a:rPr lang="ru-RU" sz="2400" i="1" dirty="0"/>
              <a:t> торфа</a:t>
            </a:r>
            <a:r>
              <a:rPr lang="ru-RU" sz="2400" dirty="0"/>
              <a:t>. В недрах Западно-Сибирской равнины </a:t>
            </a:r>
            <a:r>
              <a:rPr lang="ru-RU" sz="2400" i="1" dirty="0"/>
              <a:t>– нефть, газ</a:t>
            </a:r>
            <a:r>
              <a:rPr lang="ru-RU" sz="2400" dirty="0"/>
              <a:t>. </a:t>
            </a:r>
          </a:p>
          <a:p>
            <a:r>
              <a:rPr lang="ru-RU" sz="2400" dirty="0"/>
              <a:t>На Среднесибирском плоскогорье расположены бассейны </a:t>
            </a:r>
            <a:r>
              <a:rPr lang="ru-RU" sz="2400" i="1" dirty="0"/>
              <a:t>бурого и каменного угля</a:t>
            </a:r>
            <a:r>
              <a:rPr lang="ru-RU" sz="2400" dirty="0"/>
              <a:t>, месторождения </a:t>
            </a:r>
            <a:r>
              <a:rPr lang="ru-RU" sz="2400" i="1" dirty="0"/>
              <a:t>железной руды, платины, золота, графита, алмазов.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240" y="4275354"/>
            <a:ext cx="2457128" cy="2223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75354"/>
            <a:ext cx="2664296" cy="2217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275353"/>
            <a:ext cx="2466975" cy="2217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87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56027" cy="6525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8917784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708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620688"/>
            <a:ext cx="82809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Лес – зелёный друг человека, и его надо беречь!</a:t>
            </a:r>
          </a:p>
        </p:txBody>
      </p:sp>
    </p:spTree>
    <p:extLst>
      <p:ext uri="{BB962C8B-B14F-4D97-AF65-F5344CB8AC3E}">
        <p14:creationId xmlns:p14="http://schemas.microsoft.com/office/powerpoint/2010/main" val="142085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Лесная зона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Положение на карте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340768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Лесная зона расположена к югу от тундры. Она протянулась широкой полосой с запада на восток – от Балтийского моря до берегов Охотского и Японского морей, а с севера на юг – от зоны тундры до зоны степей.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910428"/>
            <a:ext cx="6480720" cy="3544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6828237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9" y="0"/>
            <a:ext cx="9132722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83568" y="260648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09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Лесные зоны России</a:t>
            </a:r>
          </a:p>
        </p:txBody>
      </p:sp>
    </p:spTree>
    <p:extLst>
      <p:ext uri="{BB962C8B-B14F-4D97-AF65-F5344CB8AC3E}">
        <p14:creationId xmlns:p14="http://schemas.microsoft.com/office/powerpoint/2010/main" val="187755392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476672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Лесная зона расположена в европейской и азиатской частях России. Она занимает почти половину территории нашей страны. Это самая большая природная зона России.</a:t>
            </a:r>
          </a:p>
          <a:p>
            <a:r>
              <a:rPr lang="ru-RU" sz="2400" dirty="0"/>
              <a:t>Леса России разнообразны по со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/>
              <a:t>страны встречаются хвойные леса, на самом юге – лиственные.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21" y="2708920"/>
            <a:ext cx="3672408" cy="3805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002" y="3515893"/>
            <a:ext cx="3888432" cy="2611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66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3379"/>
            <a:ext cx="8640960" cy="6168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87624" y="548680"/>
            <a:ext cx="74888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905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Равнины России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3717032"/>
            <a:ext cx="113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(Русская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7187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797510"/>
            <a:ext cx="4870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Восточно-Европейская (Русская) равнина занимает почти всю европейскую часть России – от западной границы до Уральских гор, от побережья Белого и Баренцева морей до Каспийского и Азовского морей. Большая часть её покрыта лесами. Здесь находятся крупнейшие реки европейской части России.</a:t>
            </a:r>
          </a:p>
          <a:p>
            <a:r>
              <a:rPr lang="ru-RU" sz="2400" dirty="0"/>
              <a:t>На севере равнины расположена Валдайская возвышенность, а южнее чередуются низмен</a:t>
            </a:r>
            <a:r>
              <a:rPr lang="ru-RU" sz="2400" dirty="0">
                <a:solidFill>
                  <a:schemeClr val="bg1"/>
                </a:solidFill>
              </a:rPr>
              <a:t>ности и </a:t>
            </a:r>
            <a:r>
              <a:rPr lang="ru-RU" sz="2400" dirty="0"/>
              <a:t>возвышенности.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539" y="355058"/>
            <a:ext cx="3731907" cy="367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1078376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-198945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40466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азиатской части лесами покрыты Западно-Сибирская равнина, Среднесибирское плоскогорье, горы на юге Сибири и Дальний Восток.</a:t>
            </a:r>
          </a:p>
          <a:p>
            <a:r>
              <a:rPr lang="ru-RU" sz="2400" dirty="0"/>
              <a:t>На Западно-Сибирской равнине редкие возвышенности и пологие склоны чередуются с обширными низменностями. Однообразный рельеф затрудняет сток вод, поэтому на этой равнине расположено множество болот и заболоченных лесов.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2" y="3108717"/>
            <a:ext cx="7128792" cy="314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76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2728"/>
            <a:ext cx="4527057" cy="3515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61486"/>
            <a:ext cx="4644008" cy="3496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5" y="1"/>
            <a:ext cx="4572000" cy="3361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44008" cy="3361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188639"/>
            <a:ext cx="78309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Среднесибирское плоскогорье</a:t>
            </a:r>
          </a:p>
        </p:txBody>
      </p:sp>
    </p:spTree>
    <p:extLst>
      <p:ext uri="{BB962C8B-B14F-4D97-AF65-F5344CB8AC3E}">
        <p14:creationId xmlns:p14="http://schemas.microsoft.com/office/powerpoint/2010/main" val="220805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368</Words>
  <Application>Microsoft Office PowerPoint</Application>
  <PresentationFormat>Экран (4:3)</PresentationFormat>
  <Paragraphs>24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Cambria</vt:lpstr>
      <vt:lpstr>Rockwell</vt:lpstr>
      <vt:lpstr>Rockwell Condensed</vt:lpstr>
      <vt:lpstr>Verdana</vt:lpstr>
      <vt:lpstr>Wingdings</vt:lpstr>
      <vt:lpstr>Тема Office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Лесная зона</vt:lpstr>
      <vt:lpstr>Положение на карте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Лесная зона</dc:title>
  <dc:subject>положение на карте</dc:subject>
  <dc:creator>Вера</dc:creator>
  <cp:keywords>рельеф</cp:keywords>
  <cp:lastModifiedBy>Admin</cp:lastModifiedBy>
  <cp:revision>23</cp:revision>
  <dcterms:created xsi:type="dcterms:W3CDTF">2018-01-15T13:53:00Z</dcterms:created>
  <dcterms:modified xsi:type="dcterms:W3CDTF">2022-08-21T23:25:25Z</dcterms:modified>
  <cp:category>7класс С(К)ОУ VIII вида</cp:category>
</cp:coreProperties>
</file>