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6" r:id="rId2"/>
    <p:sldId id="28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84" r:id="rId17"/>
    <p:sldId id="270" r:id="rId18"/>
    <p:sldId id="271" r:id="rId19"/>
    <p:sldId id="272" r:id="rId20"/>
    <p:sldId id="285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498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390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003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689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769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998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574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328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498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667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06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940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ADCC51E-2979-D810-8973-79E2907C1AA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Краевое государственное бюджетное общеобразовательное учреждение, реализующее адаптированные основные общеобразовательные программы "Школа № 3"</a:t>
            </a:r>
            <a:endParaRPr lang="ru-RU" altLang="ru-RU" sz="28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30A0D4-EF4B-81D2-3D52-1B1D05F3D2AB}"/>
              </a:ext>
            </a:extLst>
          </p:cNvPr>
          <p:cNvSpPr/>
          <p:nvPr/>
        </p:nvSpPr>
        <p:spPr>
          <a:xfrm>
            <a:off x="3276600" y="4652963"/>
            <a:ext cx="71628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ГЕОГРАФИЯ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    9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2000" dirty="0"/>
              <a:t>Поверхность этой зоны в основном равнина. До самого горизонта простирается плоская равнина. Кажется, нет ей конца и края</a:t>
            </a:r>
          </a:p>
        </p:txBody>
      </p:sp>
      <p:pic>
        <p:nvPicPr>
          <p:cNvPr id="21506" name="Picture 2" descr="https://cdn.pixabay.com/photo/2017/12/03/00/01/clouds-2993977_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6397"/>
            <a:ext cx="9144000" cy="5561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000" dirty="0"/>
              <a:t>Местами равнина пересекается балками и оврагами</a:t>
            </a:r>
          </a:p>
        </p:txBody>
      </p:sp>
      <p:pic>
        <p:nvPicPr>
          <p:cNvPr id="20482" name="Picture 2" descr="https://www.culture.ru/storage/images/200885bb2b5ae6940cc61ec949af61aa/a101c4b106c5087c65fa7bc5957077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44724"/>
            <a:ext cx="9144000" cy="5913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856984" cy="1609344"/>
          </a:xfrm>
        </p:spPr>
        <p:txBody>
          <a:bodyPr>
            <a:normAutofit/>
          </a:bodyPr>
          <a:lstStyle/>
          <a:p>
            <a:r>
              <a:rPr lang="ru-RU" sz="2000" dirty="0"/>
              <a:t>Лесостепь и степь богаты полезными ископаемыми. Здесь добывают железные руды, уголь, газ. В Курской области находится богатейшее месторождение железных руд – Курская магнитная аномалия</a:t>
            </a:r>
          </a:p>
        </p:txBody>
      </p:sp>
      <p:pic>
        <p:nvPicPr>
          <p:cNvPr id="19458" name="Picture 2" descr="https://cyrillitsa.ru/wp-content/uploads/2019/02/5031e263a4a258791d6306b2d3d9dbf6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144000" cy="5517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000" dirty="0"/>
              <a:t>В Белгородской области добывают железную руду</a:t>
            </a:r>
          </a:p>
        </p:txBody>
      </p:sp>
      <p:pic>
        <p:nvPicPr>
          <p:cNvPr id="18434" name="Picture 2" descr="https://im0-tub-ru.yandex.net/i?id=3272bdbb1d4f3e92ab6e6ee35115e54a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80728"/>
            <a:ext cx="9114865" cy="5877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000" dirty="0"/>
              <a:t>В Ростовской области добывают уголь</a:t>
            </a:r>
          </a:p>
        </p:txBody>
      </p:sp>
      <p:pic>
        <p:nvPicPr>
          <p:cNvPr id="17411" name="Picture 3" descr="C:\Users\Валентина\Desktop\img1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44000" cy="6021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2000" dirty="0"/>
              <a:t>В Краснодарском и Ставропольском краях, в Оренбургской области разрабатывают месторождение природного газа</a:t>
            </a:r>
          </a:p>
        </p:txBody>
      </p:sp>
      <p:pic>
        <p:nvPicPr>
          <p:cNvPr id="16386" name="Picture 2" descr="https://fs00.infourok.ru/images/doc/230/60861/1/hello_html_m605c19f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321579"/>
            <a:ext cx="6588224" cy="5536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wanderings-online.exactdn.com/wp-content/uploads/2017/02/ma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37" y="0"/>
            <a:ext cx="9114863" cy="67413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000" dirty="0"/>
              <a:t>В степи умеренный климат. Зима короткая и малоснежная.</a:t>
            </a:r>
          </a:p>
        </p:txBody>
      </p:sp>
      <p:pic>
        <p:nvPicPr>
          <p:cNvPr id="15362" name="Picture 2" descr="https://avatars.mds.yandex.net/get-pdb/2115052/d0d1e78b-0e38-4cf2-b890-75a3694ae54d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25690"/>
            <a:ext cx="9144000" cy="5832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ru-RU" sz="2000" dirty="0"/>
              <a:t>Лето в степях жаркое и сухое, оно продолжается 4-5 месяцев. Дождей в это время выпадет мало, и палящие лучи высушивают землю, иногда даже трескается</a:t>
            </a:r>
          </a:p>
        </p:txBody>
      </p:sp>
      <p:pic>
        <p:nvPicPr>
          <p:cNvPr id="14338" name="Picture 2" descr="http://islam.ru/sites/default/files/img/2017/history/priro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51607"/>
            <a:ext cx="9144000" cy="5706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000" dirty="0"/>
              <a:t>Иногда дуют сухие горячие ветра – суховей, пыльные бури</a:t>
            </a:r>
          </a:p>
        </p:txBody>
      </p:sp>
      <p:sp>
        <p:nvSpPr>
          <p:cNvPr id="13314" name="AutoShape 2" descr="https://kinderbooks.ru/800/600/https/interesnoevse.info/wp-content/uploads/2012/12/19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6" name="Picture 4" descr="https://cdn.readovka.ru/n/192209/1200x630/15a478c2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9144000" cy="6093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7C109FA-D0BF-919D-4719-141A8EE9ED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sz="3600" b="1" dirty="0"/>
              <a:t>Зона степей. Положение на карте. Рельеф. Полезные ископаемые. Реки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6C0A83-A0A5-3E2F-D4C8-81644D139976}"/>
              </a:ext>
            </a:extLst>
          </p:cNvPr>
          <p:cNvSpPr/>
          <p:nvPr/>
        </p:nvSpPr>
        <p:spPr>
          <a:xfrm>
            <a:off x="2484438" y="4437063"/>
            <a:ext cx="47879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Выполнила: учитель географии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Фролова Юлия Владимировна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https://im0-tub-ru.yandex.net/i?id=54fafcbee343de9cb0fee07dcfba3d54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4365104"/>
            <a:ext cx="9204539" cy="2492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2" name="Picture 4" descr="http://i.mycdn.me/i?r=AzEPZsRbOZEKgBhR0XGMT1RkOdby9pJwoRpbaL2Q9EoCOaaKTM5SRkZCeTgDn6uOy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4394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87424"/>
            <a:ext cx="9252520" cy="2664296"/>
          </a:xfrm>
        </p:spPr>
        <p:txBody>
          <a:bodyPr>
            <a:normAutofit/>
          </a:bodyPr>
          <a:lstStyle/>
          <a:p>
            <a:r>
              <a:rPr lang="ru-RU" sz="2000" dirty="0"/>
              <a:t>Климат степей не везде одинаковый. В западной части бывают влажные ветра. Здесь больше выпадает осадков, здесь находятся черноземные степи</a:t>
            </a:r>
          </a:p>
        </p:txBody>
      </p:sp>
      <p:pic>
        <p:nvPicPr>
          <p:cNvPr id="12290" name="Picture 2" descr="https://im0-tub-ru.yandex.net/i?id=c845a3ee7342e666aed29b8b8889e88d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60" y="1412776"/>
            <a:ext cx="9144000" cy="5148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000" dirty="0"/>
              <a:t>Здесь зима теплая, часто бывают оттепели</a:t>
            </a:r>
          </a:p>
        </p:txBody>
      </p:sp>
      <p:pic>
        <p:nvPicPr>
          <p:cNvPr id="11266" name="Picture 2" descr="https://avatars.mds.yandex.net/get-pdb/1343231/ab5b34e1-31a7-49e7-86ba-37193e567f85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2000" dirty="0"/>
              <a:t>К юго-востоку черноземные степи переходят в сухие степи. Они расположены к северу от Каспийского моря, рядом с реками Дон, Волга, Урал Иртыш</a:t>
            </a:r>
          </a:p>
        </p:txBody>
      </p:sp>
      <p:pic>
        <p:nvPicPr>
          <p:cNvPr id="10241" name="Picture 1" descr="C:\Users\Валентина\Desktop\Безымянн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180638"/>
            <a:ext cx="5616624" cy="5677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2000" dirty="0"/>
              <a:t>В степях, которые расположены за Уральскими горами, климат более суровый: зима холодная, с сильными ветрами и метелями</a:t>
            </a:r>
          </a:p>
        </p:txBody>
      </p:sp>
      <p:pic>
        <p:nvPicPr>
          <p:cNvPr id="9218" name="Picture 2" descr="https://get.wallhere.com/photo/sunlight-landscape-sky-snow-winter-cold-morning-mist-frost-atmosphere-windy-Freezing-tree-fog-Trident-blizzard-atmosphere-of-earth-winter-storm-drizzle-phenomenon-ecoregion-verycold-reallyreallyverycold-8603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61728"/>
            <a:ext cx="9144000" cy="5496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612"/>
            <a:ext cx="8784976" cy="1019124"/>
          </a:xfrm>
        </p:spPr>
        <p:txBody>
          <a:bodyPr>
            <a:normAutofit/>
          </a:bodyPr>
          <a:lstStyle/>
          <a:p>
            <a:pPr algn="ctr"/>
            <a:r>
              <a:rPr lang="ru-RU" sz="2000" dirty="0"/>
              <a:t>Рек в степной зоне меньше, чем в лесной. Здесь выпадает малое количество осадков и происходит испарение. Летом реки мелеют.</a:t>
            </a:r>
          </a:p>
        </p:txBody>
      </p:sp>
      <p:pic>
        <p:nvPicPr>
          <p:cNvPr id="8194" name="Picture 2" descr="https://supersnimki.ru/images/pub/2020/02/13/91a387e0-4e78-11ea-b2c0-cfcfb17597a2_original.jpg?8582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6137"/>
            <a:ext cx="9144000" cy="5281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609344"/>
          </a:xfrm>
        </p:spPr>
        <p:txBody>
          <a:bodyPr>
            <a:normAutofit/>
          </a:bodyPr>
          <a:lstStyle/>
          <a:p>
            <a:pPr algn="ctr"/>
            <a:r>
              <a:rPr lang="ru-RU" sz="2000" dirty="0"/>
              <a:t>Для полива полей, огородов, бахчей, садов летом не хватает воды. В наиболее засушливых зонах применяется искусственное орошение</a:t>
            </a:r>
          </a:p>
        </p:txBody>
      </p:sp>
      <p:pic>
        <p:nvPicPr>
          <p:cNvPr id="7170" name="Picture 2" descr="https://im0-tub-ru.yandex.net/i?id=5979dae02b1e4f4b2ac78fbe518623e2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2808"/>
            <a:ext cx="9144000" cy="5375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4122"/>
          </a:xfrm>
        </p:spPr>
        <p:txBody>
          <a:bodyPr>
            <a:normAutofit/>
          </a:bodyPr>
          <a:lstStyle/>
          <a:p>
            <a:r>
              <a:rPr lang="ru-RU" sz="2000" dirty="0"/>
              <a:t>Для орошения земель были созданы водохранилища, из которых вода по каналам идет к полям.</a:t>
            </a:r>
          </a:p>
        </p:txBody>
      </p:sp>
      <p:sp>
        <p:nvSpPr>
          <p:cNvPr id="18434" name="AutoShape 2" descr="https://www.growopportunity.ca/wp-content/uploads/2019/06/sewa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Picture 2" descr="https://alborsaanews.com/app/uploads/2019/01/1548162220_317_6762207_agricuulture_ir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5"/>
            <a:ext cx="9144000" cy="5805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4624"/>
            <a:ext cx="8229600" cy="778098"/>
          </a:xfrm>
        </p:spPr>
        <p:txBody>
          <a:bodyPr>
            <a:normAutofit/>
          </a:bodyPr>
          <a:lstStyle/>
          <a:p>
            <a:r>
              <a:rPr lang="ru-RU" sz="2000" dirty="0"/>
              <a:t>На реке Дон создано Цимлянское водохранилище</a:t>
            </a:r>
          </a:p>
        </p:txBody>
      </p:sp>
      <p:pic>
        <p:nvPicPr>
          <p:cNvPr id="17410" name="Picture 2" descr="https://static.wixstatic.com/media/63fb95_f5bdd8e0d5314b3598b50d32c17d253a~mv2.jpg/v1/fit/w_2500,h_1330,al_c/63fb95_f5bdd8e0d5314b3598b50d32c17d253a~mv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2650"/>
            <a:ext cx="9144000" cy="5925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000" dirty="0"/>
              <a:t>На Волге – Волжское, Саратовское водохранилища</a:t>
            </a:r>
          </a:p>
        </p:txBody>
      </p:sp>
      <p:pic>
        <p:nvPicPr>
          <p:cNvPr id="16386" name="Picture 2" descr="https://static.tildacdn.com/tild3937-3839-4933-b766-623732653963/IMG_66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1025690"/>
            <a:ext cx="9144000" cy="5832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000" dirty="0"/>
              <a:t>В северном умеренном поясе к югу от лесной зоны солнце поднимается выше над горизонтом и греет сильнее</a:t>
            </a:r>
          </a:p>
        </p:txBody>
      </p:sp>
      <p:pic>
        <p:nvPicPr>
          <p:cNvPr id="1026" name="Picture 2" descr="C:\Users\Валентина\Desktop\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53702"/>
            <a:ext cx="9144000" cy="520429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-140726"/>
            <a:ext cx="7772400" cy="1609344"/>
          </a:xfrm>
        </p:spPr>
        <p:txBody>
          <a:bodyPr>
            <a:normAutofit/>
          </a:bodyPr>
          <a:lstStyle/>
          <a:p>
            <a:r>
              <a:rPr lang="ru-RU" sz="2000" dirty="0"/>
              <a:t>Вода из каналов подается в дождевальные установки, идет по трубам и через отверстия рассеивается на поля</a:t>
            </a:r>
          </a:p>
        </p:txBody>
      </p:sp>
      <p:pic>
        <p:nvPicPr>
          <p:cNvPr id="15362" name="Picture 2" descr="https://silicones.elkem.com/SiteCollectionImages/Marketing/MarketingEvents/2019/Specialty_Agro_Chemicals2019-im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68618"/>
            <a:ext cx="9144000" cy="5389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4454"/>
            <a:ext cx="8229600" cy="922114"/>
          </a:xfrm>
        </p:spPr>
        <p:txBody>
          <a:bodyPr>
            <a:normAutofit/>
          </a:bodyPr>
          <a:lstStyle/>
          <a:p>
            <a:r>
              <a:rPr lang="ru-RU" sz="2000" dirty="0"/>
              <a:t>Для борьбы с засухой создают полезащитные лесные полосы. Они уменьшают испарение воды, весной задерживают снег, замедляя сток талой воды</a:t>
            </a:r>
          </a:p>
        </p:txBody>
      </p:sp>
      <p:sp>
        <p:nvSpPr>
          <p:cNvPr id="14338" name="AutoShape 2" descr="https://image.ibb.co/hyhEVf/ima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0" name="Picture 4" descr="https://important.com.ua/images/news2017/June/img_43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0747"/>
            <a:ext cx="9144000" cy="5697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000" dirty="0"/>
              <a:t>Осадков выпадет меньше, поэтому леса редеют. Появляются открытые пространства – поля и луга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000" dirty="0"/>
              <a:t>Рощи здесь зеленеют только вдоль рек, по берегам озер и на дне оврагов. Это лесостепь</a:t>
            </a:r>
          </a:p>
        </p:txBody>
      </p:sp>
      <p:pic>
        <p:nvPicPr>
          <p:cNvPr id="26626" name="Picture 2" descr="https://avatars.mds.yandex.net/get-pdb/770122/8e9aacb1-1471-457a-9206-cc4f99fe79cb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42059"/>
            <a:ext cx="9144000" cy="5615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000" dirty="0"/>
              <a:t>Южнее леса почти исчезают. Лесостепь постепенно переходит в зону степей</a:t>
            </a:r>
          </a:p>
        </p:txBody>
      </p:sp>
      <p:sp>
        <p:nvSpPr>
          <p:cNvPr id="25602" name="AutoShape 2" descr="https://upload.wikimedia.org/wikipedia/commons/4/4c/%D0%9B%D0%B5%D1%81%D0%BE%D1%81%D1%82%D0%B5%D0%BF%D1%8C_-_panoramio_%281%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3" name="Picture 3" descr="C:\Users\Валентина\Desktop\Лесостепь_-_panoramio_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7269"/>
            <a:ext cx="9144000" cy="5880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2000" dirty="0"/>
              <a:t>Степь – это безлесные, равнинные пространства, покрытые травянистой растительностью, которая приспособлена к засушливому климату</a:t>
            </a:r>
          </a:p>
        </p:txBody>
      </p:sp>
      <p:pic>
        <p:nvPicPr>
          <p:cNvPr id="24578" name="Picture 2" descr="https://photocentra.ru/images/main72/728843_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13723"/>
            <a:ext cx="9144000" cy="5544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405"/>
            <a:ext cx="8229600" cy="922114"/>
          </a:xfrm>
        </p:spPr>
        <p:txBody>
          <a:bodyPr>
            <a:normAutofit/>
          </a:bodyPr>
          <a:lstStyle/>
          <a:p>
            <a:r>
              <a:rPr lang="ru-RU" sz="2000" dirty="0"/>
              <a:t>Степи занимают южную часть Восточно-Европейской и </a:t>
            </a:r>
            <a:r>
              <a:rPr lang="ru-RU" sz="2000" dirty="0" err="1"/>
              <a:t>Западно-Сибирской</a:t>
            </a:r>
            <a:r>
              <a:rPr lang="ru-RU" sz="2000" dirty="0"/>
              <a:t> равнины</a:t>
            </a:r>
          </a:p>
        </p:txBody>
      </p:sp>
      <p:pic>
        <p:nvPicPr>
          <p:cNvPr id="23553" name="Picture 1" descr="C:\Users\Валентина\Desktop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37421"/>
            <a:ext cx="9144000" cy="5820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000" dirty="0"/>
              <a:t>Они протянулись узкой полосой от западной границы России до Алтайских гор</a:t>
            </a:r>
          </a:p>
        </p:txBody>
      </p:sp>
      <p:pic>
        <p:nvPicPr>
          <p:cNvPr id="22530" name="Picture 2" descr="https://shkolala.ru/wp-content/uploads/2018/09/altay-na-karte-m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218811" cy="5733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</TotalTime>
  <Words>451</Words>
  <Application>Microsoft Office PowerPoint</Application>
  <PresentationFormat>Экран (4:3)</PresentationFormat>
  <Paragraphs>33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Arial</vt:lpstr>
      <vt:lpstr>Cambria</vt:lpstr>
      <vt:lpstr>Rockwell</vt:lpstr>
      <vt:lpstr>Rockwell Condensed</vt:lpstr>
      <vt:lpstr>Verdana</vt:lpstr>
      <vt:lpstr>Wingdings</vt:lpstr>
      <vt:lpstr>Дерево</vt:lpstr>
      <vt:lpstr>Краевое государственное бюджетное общеобразовательное учреждение, реализующее адаптированные основные общеобразовательные программы "Школа № 3"</vt:lpstr>
      <vt:lpstr>Зона степей. Положение на карте. Рельеф. Полезные ископаемые. Реки</vt:lpstr>
      <vt:lpstr>В северном умеренном поясе к югу от лесной зоны солнце поднимается выше над горизонтом и греет сильнее</vt:lpstr>
      <vt:lpstr>Осадков выпадет меньше, поэтому леса редеют. Появляются открытые пространства – поля и луга</vt:lpstr>
      <vt:lpstr>Рощи здесь зеленеют только вдоль рек, по берегам озер и на дне оврагов. Это лесостепь</vt:lpstr>
      <vt:lpstr>Южнее леса почти исчезают. Лесостепь постепенно переходит в зону степей</vt:lpstr>
      <vt:lpstr>Степь – это безлесные, равнинные пространства, покрытые травянистой растительностью, которая приспособлена к засушливому климату</vt:lpstr>
      <vt:lpstr>Степи занимают южную часть Восточно-Европейской и Западно-Сибирской равнины</vt:lpstr>
      <vt:lpstr>Они протянулись узкой полосой от западной границы России до Алтайских гор</vt:lpstr>
      <vt:lpstr>Поверхность этой зоны в основном равнина. До самого горизонта простирается плоская равнина. Кажется, нет ей конца и края</vt:lpstr>
      <vt:lpstr>Местами равнина пересекается балками и оврагами</vt:lpstr>
      <vt:lpstr>Лесостепь и степь богаты полезными ископаемыми. Здесь добывают железные руды, уголь, газ. В Курской области находится богатейшее месторождение железных руд – Курская магнитная аномалия</vt:lpstr>
      <vt:lpstr>В Белгородской области добывают железную руду</vt:lpstr>
      <vt:lpstr>В Ростовской области добывают уголь</vt:lpstr>
      <vt:lpstr>В Краснодарском и Ставропольском краях, в Оренбургской области разрабатывают месторождение природного газа</vt:lpstr>
      <vt:lpstr>Презентация PowerPoint</vt:lpstr>
      <vt:lpstr>В степи умеренный климат. Зима короткая и малоснежная.</vt:lpstr>
      <vt:lpstr>Лето в степях жаркое и сухое, оно продолжается 4-5 месяцев. Дождей в это время выпадет мало, и палящие лучи высушивают землю, иногда даже трескается</vt:lpstr>
      <vt:lpstr>Иногда дуют сухие горячие ветра – суховей, пыльные бури</vt:lpstr>
      <vt:lpstr>Презентация PowerPoint</vt:lpstr>
      <vt:lpstr>Климат степей не везде одинаковый. В западной части бывают влажные ветра. Здесь больше выпадает осадков, здесь находятся черноземные степи</vt:lpstr>
      <vt:lpstr>Здесь зима теплая, часто бывают оттепели</vt:lpstr>
      <vt:lpstr>К юго-востоку черноземные степи переходят в сухие степи. Они расположены к северу от Каспийского моря, рядом с реками Дон, Волга, Урал Иртыш</vt:lpstr>
      <vt:lpstr>В степях, которые расположены за Уральскими горами, климат более суровый: зима холодная, с сильными ветрами и метелями</vt:lpstr>
      <vt:lpstr>Рек в степной зоне меньше, чем в лесной. Здесь выпадает малое количество осадков и происходит испарение. Летом реки мелеют.</vt:lpstr>
      <vt:lpstr>Для полива полей, огородов, бахчей, садов летом не хватает воды. В наиболее засушливых зонах применяется искусственное орошение</vt:lpstr>
      <vt:lpstr>Для орошения земель были созданы водохранилища, из которых вода по каналам идет к полям.</vt:lpstr>
      <vt:lpstr>На реке Дон создано Цимлянское водохранилище</vt:lpstr>
      <vt:lpstr>На Волге – Волжское, Саратовское водохранилища</vt:lpstr>
      <vt:lpstr>Вода из каналов подается в дождевальные установки, идет по трубам и через отверстия рассеивается на поля</vt:lpstr>
      <vt:lpstr>Для борьбы с засухой создают полезащитные лесные полосы. Они уменьшают испарение воды, весной задерживают снег, замедляя сток талой воды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География 7 класс  Тема «Зона степей положение на карте рельеф и полезные ископаемые реки»</dc:title>
  <dc:creator>Валентина</dc:creator>
  <cp:lastModifiedBy>Admin</cp:lastModifiedBy>
  <cp:revision>158</cp:revision>
  <dcterms:created xsi:type="dcterms:W3CDTF">2020-02-27T12:59:37Z</dcterms:created>
  <dcterms:modified xsi:type="dcterms:W3CDTF">2022-08-21T23:29:02Z</dcterms:modified>
</cp:coreProperties>
</file>