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307" r:id="rId3"/>
    <p:sldId id="280" r:id="rId4"/>
    <p:sldId id="281" r:id="rId5"/>
    <p:sldId id="282" r:id="rId6"/>
    <p:sldId id="283" r:id="rId7"/>
    <p:sldId id="284" r:id="rId8"/>
    <p:sldId id="293" r:id="rId9"/>
    <p:sldId id="295" r:id="rId10"/>
    <p:sldId id="296" r:id="rId11"/>
    <p:sldId id="297" r:id="rId12"/>
    <p:sldId id="285" r:id="rId13"/>
    <p:sldId id="298" r:id="rId14"/>
    <p:sldId id="294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9" r:id="rId23"/>
    <p:sldId id="300" r:id="rId24"/>
    <p:sldId id="301" r:id="rId25"/>
    <p:sldId id="302" r:id="rId26"/>
    <p:sldId id="303" r:id="rId27"/>
    <p:sldId id="304" r:id="rId28"/>
    <p:sldId id="30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248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70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67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14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79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23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216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15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78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86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5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74F36E2-5B26-4748-9DB4-F1C51D4C09D0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4493AF9-B500-4D01-AFA1-CC45BECFF3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971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ADCC51E-2979-D810-8973-79E2907C1A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68997" y="1700808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Краевое государственное бюджетное общеобразовательное учреждение, реализующее адаптированные основные общеобразовательные программы "Школа № 3"</a:t>
            </a:r>
            <a:endParaRPr lang="ru-RU" altLang="ru-RU" sz="28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30A0D4-EF4B-81D2-3D52-1B1D05F3D2AB}"/>
              </a:ext>
            </a:extLst>
          </p:cNvPr>
          <p:cNvSpPr/>
          <p:nvPr/>
        </p:nvSpPr>
        <p:spPr>
          <a:xfrm>
            <a:off x="4800600" y="4652963"/>
            <a:ext cx="71628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ГЕОГРАФИЯ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     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D87C03C-FF20-92AF-55FF-6CD348D577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534" t="18002" r="38924" b="18848"/>
          <a:stretch/>
        </p:blipFill>
        <p:spPr>
          <a:xfrm>
            <a:off x="1556424" y="145392"/>
            <a:ext cx="9231550" cy="6897434"/>
          </a:xfrm>
        </p:spPr>
      </p:pic>
    </p:spTree>
    <p:extLst>
      <p:ext uri="{BB962C8B-B14F-4D97-AF65-F5344CB8AC3E}">
        <p14:creationId xmlns:p14="http://schemas.microsoft.com/office/powerpoint/2010/main" val="3638541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6067C21-A5CC-102A-D888-3DAADCB39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074" t="11278" r="38924" b="20049"/>
          <a:stretch/>
        </p:blipFill>
        <p:spPr>
          <a:xfrm>
            <a:off x="1937425" y="139379"/>
            <a:ext cx="8317150" cy="6835354"/>
          </a:xfrm>
        </p:spPr>
      </p:pic>
    </p:spTree>
    <p:extLst>
      <p:ext uri="{BB962C8B-B14F-4D97-AF65-F5344CB8AC3E}">
        <p14:creationId xmlns:p14="http://schemas.microsoft.com/office/powerpoint/2010/main" val="2241453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54A77-EB20-0F62-884D-A392C3508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-40425"/>
            <a:ext cx="10058400" cy="114620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промышленность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D31CBD-FB58-D7FD-0E64-527E357D8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211" y="826224"/>
            <a:ext cx="10058400" cy="4050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Оренбург и Оренбургская область славится пшеницей, кукурузой, на юге области выращивают арбузы. Животноводы разводят коров, овец, свиней. Продукция сельского хозяйства перерабатывается на предприятиях </a:t>
            </a:r>
            <a:r>
              <a:rPr lang="ru-RU" sz="2400" b="0" i="1" dirty="0">
                <a:solidFill>
                  <a:srgbClr val="000000"/>
                </a:solidFill>
                <a:effectLst/>
              </a:rPr>
              <a:t>пищевой промышленности.</a:t>
            </a:r>
            <a:endParaRPr lang="ru-RU" sz="2400" b="0" i="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EEF919-C2C3-CD00-3DD1-9B62287433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46" t="10072" r="31223" b="13333"/>
          <a:stretch/>
        </p:blipFill>
        <p:spPr>
          <a:xfrm>
            <a:off x="3015575" y="2402731"/>
            <a:ext cx="5568924" cy="428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99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CCB5DF-D44A-BA24-E6F8-69F20594B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344" t="22083" r="31090" b="25812"/>
          <a:stretch/>
        </p:blipFill>
        <p:spPr>
          <a:xfrm>
            <a:off x="439366" y="390659"/>
            <a:ext cx="11313268" cy="6076681"/>
          </a:xfrm>
        </p:spPr>
      </p:pic>
    </p:spTree>
    <p:extLst>
      <p:ext uri="{BB962C8B-B14F-4D97-AF65-F5344CB8AC3E}">
        <p14:creationId xmlns:p14="http://schemas.microsoft.com/office/powerpoint/2010/main" val="3245218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892AE1-E313-D3AC-F0CB-640C75196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443437"/>
            <a:ext cx="10058400" cy="4050792"/>
          </a:xfrm>
        </p:spPr>
        <p:txBody>
          <a:bodyPr/>
          <a:lstStyle/>
          <a:p>
            <a:pPr marL="0" indent="0" algn="just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В Оренбургской области добывают нефть и газ, поэтому в городе находятся предприятия по переработке газа и нефти.</a:t>
            </a:r>
          </a:p>
          <a:p>
            <a:pPr marL="0" indent="0" algn="just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Всем людям известно то, что в Оренбурге вяжут пуховые платки. Это фирменный знак фабрики.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9B8BD2-4C1A-D04C-CEB1-61D87F3DB8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34" t="9928" r="25798" b="21844"/>
          <a:stretch/>
        </p:blipFill>
        <p:spPr>
          <a:xfrm>
            <a:off x="2276272" y="2033082"/>
            <a:ext cx="7859949" cy="467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96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11D12-3A39-8C92-436A-01129A733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25420B-1AF6-477A-7598-89F243E8BA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074" t="11039" r="30009" b="26532"/>
          <a:stretch/>
        </p:blipFill>
        <p:spPr>
          <a:xfrm>
            <a:off x="969523" y="209473"/>
            <a:ext cx="10252953" cy="6439054"/>
          </a:xfrm>
        </p:spPr>
      </p:pic>
    </p:spTree>
    <p:extLst>
      <p:ext uri="{BB962C8B-B14F-4D97-AF65-F5344CB8AC3E}">
        <p14:creationId xmlns:p14="http://schemas.microsoft.com/office/powerpoint/2010/main" val="2134330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54A77-EB20-0F62-884D-A392C3508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1E5CCA-D5F4-C427-53C4-F56D190FB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778" t="11039" r="42841" b="13326"/>
          <a:stretch/>
        </p:blipFill>
        <p:spPr>
          <a:xfrm>
            <a:off x="2496765" y="54719"/>
            <a:ext cx="7198469" cy="6748562"/>
          </a:xfrm>
        </p:spPr>
      </p:pic>
    </p:spTree>
    <p:extLst>
      <p:ext uri="{BB962C8B-B14F-4D97-AF65-F5344CB8AC3E}">
        <p14:creationId xmlns:p14="http://schemas.microsoft.com/office/powerpoint/2010/main" val="2614674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11D12-3A39-8C92-436A-01129A733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203" y="301233"/>
            <a:ext cx="10058400" cy="769133"/>
          </a:xfrm>
        </p:spPr>
        <p:txBody>
          <a:bodyPr>
            <a:normAutofit fontScale="90000"/>
          </a:bodyPr>
          <a:lstStyle/>
          <a:p>
            <a:pPr algn="ctr"/>
            <a:r>
              <a:rPr lang="ru-RU" i="0" dirty="0">
                <a:solidFill>
                  <a:srgbClr val="FF0000"/>
                </a:solidFill>
                <a:effectLst/>
                <a:latin typeface="+mn-lt"/>
              </a:rPr>
              <a:t>Омск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E7EFF9-A4D8-BC00-149A-A682786B7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203" y="877171"/>
            <a:ext cx="10058400" cy="4050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Омск — крупный промышленный город Западной Сибири. Он стоит на берегу реки Иртыш. Омск — город-миллионер. 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Что это значит? (это значит, что в городе проживает больше миллиона человек).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9E5A7C-7679-2CAC-33E8-72A63D93A7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85" t="11348" r="25958" b="15320"/>
          <a:stretch/>
        </p:blipFill>
        <p:spPr>
          <a:xfrm>
            <a:off x="2655651" y="2065632"/>
            <a:ext cx="6880698" cy="465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12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54A77-EB20-0F62-884D-A392C3508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BA39363-5350-0E35-066F-B5640ACB58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617" t="9838" r="26498" b="15967"/>
          <a:stretch/>
        </p:blipFill>
        <p:spPr>
          <a:xfrm>
            <a:off x="1139757" y="191201"/>
            <a:ext cx="9912485" cy="6475597"/>
          </a:xfrm>
        </p:spPr>
      </p:pic>
    </p:spTree>
    <p:extLst>
      <p:ext uri="{BB962C8B-B14F-4D97-AF65-F5344CB8AC3E}">
        <p14:creationId xmlns:p14="http://schemas.microsoft.com/office/powerpoint/2010/main" val="1840870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11D12-3A39-8C92-436A-01129A733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1F71F4-CE7E-3A5C-0B3A-398A42FFDF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77" t="10078" r="26093" b="14046"/>
          <a:stretch/>
        </p:blipFill>
        <p:spPr>
          <a:xfrm>
            <a:off x="1241898" y="233381"/>
            <a:ext cx="9708204" cy="6391238"/>
          </a:xfrm>
        </p:spPr>
      </p:pic>
    </p:spTree>
    <p:extLst>
      <p:ext uri="{BB962C8B-B14F-4D97-AF65-F5344CB8AC3E}">
        <p14:creationId xmlns:p14="http://schemas.microsoft.com/office/powerpoint/2010/main" val="739654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7C109FA-D0BF-919D-4719-141A8EE9ED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18168" y="1710235"/>
            <a:ext cx="7854007" cy="2209800"/>
          </a:xfrm>
        </p:spPr>
        <p:txBody>
          <a:bodyPr/>
          <a:lstStyle/>
          <a:p>
            <a:pPr algn="ctr">
              <a:defRPr/>
            </a:pPr>
            <a:r>
              <a:rPr lang="ru-RU" altLang="ru-RU" sz="6000" b="1" dirty="0"/>
              <a:t>Города степей и лесостепей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6C0A83-A0A5-3E2F-D4C8-81644D139976}"/>
              </a:ext>
            </a:extLst>
          </p:cNvPr>
          <p:cNvSpPr/>
          <p:nvPr/>
        </p:nvSpPr>
        <p:spPr>
          <a:xfrm>
            <a:off x="4008438" y="4437063"/>
            <a:ext cx="4787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Выполнила: учитель географии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Фролова Юлия Владимировна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2D31CBD-FB58-D7FD-0E64-527E357D8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58596"/>
            <a:ext cx="10058400" cy="4050792"/>
          </a:xfrm>
        </p:spPr>
        <p:txBody>
          <a:bodyPr/>
          <a:lstStyle/>
          <a:p>
            <a:pPr marL="0" indent="0" algn="just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Это один из крупнейших городов Сибири и всей нашей страны. Посмотрите, как выглядит современный город. Омск был основан в 18 веке, поэтому в городе много прекрасных старинных зданий.</a:t>
            </a:r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just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Наряду со старинными зданиями можно увидеть современные постройки, в т.ч. и скульптуры.</a:t>
            </a:r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4302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11D12-3A39-8C92-436A-01129A733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3600" i="0" dirty="0">
                <a:solidFill>
                  <a:srgbClr val="FF0000"/>
                </a:solidFill>
                <a:effectLst/>
                <a:latin typeface="+mn-lt"/>
              </a:rPr>
              <a:t>известные здания Омска</a:t>
            </a:r>
            <a:br>
              <a:rPr lang="ru-RU" b="1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1E2F24-42A2-2773-E256-EF5B86B1CC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450" t="26406" r="40274" b="18609"/>
          <a:stretch/>
        </p:blipFill>
        <p:spPr>
          <a:xfrm>
            <a:off x="2120531" y="804672"/>
            <a:ext cx="7950938" cy="5817141"/>
          </a:xfrm>
        </p:spPr>
      </p:pic>
    </p:spTree>
    <p:extLst>
      <p:ext uri="{BB962C8B-B14F-4D97-AF65-F5344CB8AC3E}">
        <p14:creationId xmlns:p14="http://schemas.microsoft.com/office/powerpoint/2010/main" val="16917422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D369E6-44CD-B475-1905-75F8B9CB09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799" t="19442" r="40004" b="32536"/>
          <a:stretch/>
        </p:blipFill>
        <p:spPr>
          <a:xfrm>
            <a:off x="1621276" y="89654"/>
            <a:ext cx="8949447" cy="6678692"/>
          </a:xfrm>
        </p:spPr>
      </p:pic>
    </p:spTree>
    <p:extLst>
      <p:ext uri="{BB962C8B-B14F-4D97-AF65-F5344CB8AC3E}">
        <p14:creationId xmlns:p14="http://schemas.microsoft.com/office/powerpoint/2010/main" val="3780539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BB888E2A-D29B-30EB-1859-A70B4ECADF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664" t="32289" r="40274" b="18129"/>
          <a:stretch/>
        </p:blipFill>
        <p:spPr>
          <a:xfrm>
            <a:off x="1952017" y="321559"/>
            <a:ext cx="8287966" cy="6409982"/>
          </a:xfrm>
        </p:spPr>
      </p:pic>
    </p:spTree>
    <p:extLst>
      <p:ext uri="{BB962C8B-B14F-4D97-AF65-F5344CB8AC3E}">
        <p14:creationId xmlns:p14="http://schemas.microsoft.com/office/powerpoint/2010/main" val="39655415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C055873-7341-B1C0-5A9E-DDD1C63B57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934" t="37211" r="40545" b="17408"/>
          <a:stretch/>
        </p:blipFill>
        <p:spPr>
          <a:xfrm>
            <a:off x="1567775" y="174877"/>
            <a:ext cx="9056450" cy="6508245"/>
          </a:xfrm>
        </p:spPr>
      </p:pic>
    </p:spTree>
    <p:extLst>
      <p:ext uri="{BB962C8B-B14F-4D97-AF65-F5344CB8AC3E}">
        <p14:creationId xmlns:p14="http://schemas.microsoft.com/office/powerpoint/2010/main" val="4132536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BF927F3-E976-7280-9A0E-32ACE656E8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529" t="36970" r="40274" b="14526"/>
          <a:stretch/>
        </p:blipFill>
        <p:spPr>
          <a:xfrm>
            <a:off x="1655323" y="163847"/>
            <a:ext cx="8881353" cy="6694153"/>
          </a:xfrm>
        </p:spPr>
      </p:pic>
    </p:spTree>
    <p:extLst>
      <p:ext uri="{BB962C8B-B14F-4D97-AF65-F5344CB8AC3E}">
        <p14:creationId xmlns:p14="http://schemas.microsoft.com/office/powerpoint/2010/main" val="2477024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2D4F5A4-2869-8CA1-F4D0-D88696D7F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069" t="21123" r="40139" b="30614"/>
          <a:stretch/>
        </p:blipFill>
        <p:spPr>
          <a:xfrm>
            <a:off x="1738008" y="0"/>
            <a:ext cx="8715983" cy="6610989"/>
          </a:xfrm>
        </p:spPr>
      </p:pic>
    </p:spTree>
    <p:extLst>
      <p:ext uri="{BB962C8B-B14F-4D97-AF65-F5344CB8AC3E}">
        <p14:creationId xmlns:p14="http://schemas.microsoft.com/office/powerpoint/2010/main" val="23723031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39A5C25-1E00-84D4-48EC-91AEFC0F6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20888"/>
            <a:ext cx="10058400" cy="4050792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+mj-lt"/>
              </a:rPr>
              <a:t>Очень реалистичная скульптура. Так и кажется, что Степан сейчас поднимется из люка. На другой стороне улицы расположена еще одна скульптура - «Люба». Все приезжие должны посидеть с «Любой» на железной скамейке – тогда они обязательно вернутся в Омск!</a:t>
            </a:r>
            <a:endParaRPr lang="ru-RU" sz="2800" dirty="0"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1C194E-FE9A-FF76-DE24-6B3B67A7B0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18" t="12624" r="31622" b="16596"/>
          <a:stretch/>
        </p:blipFill>
        <p:spPr>
          <a:xfrm>
            <a:off x="2885872" y="1683010"/>
            <a:ext cx="6420255" cy="485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910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7C9AE-ECA3-B74C-3739-839103B50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16987"/>
            <a:ext cx="10058400" cy="6183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вопросы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B2CC97-86DD-1AC0-0519-83C705926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37" y="735291"/>
            <a:ext cx="11642102" cy="4418437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 Сейчас проверим, кто из вас был самым внимательным учеником класса.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1. Какой город изучали первым? Почему его так назвали?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2. Чем знаменит Курск? В каких отраслях промышленности занято население?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3. Покажите на карте, где расположен Воронеж? Что находится к северу от Воронежа? Каких животных там разводят? Чем занимаются жители?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4. Где расположен Оренбург? Покажите на карте. Какие культуры выращивают в районе Оренбурга? Чем еще занимаются люди? Чем знаменит Оренбург?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5. На берегу какой реки расположен Омск? Покажите. Много ли людей проживает в нем? Что интересного есть в городе Омске?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6. Похожи ли занятия людей в изученных городах?</a:t>
            </a:r>
          </a:p>
          <a:p>
            <a:pPr marL="0" indent="0" rtl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</a:rPr>
              <a:t>Почему? (благоприятные условия для возделывания зерновых и масличных культур, рядом есть сырье, которое необходимо для работы промышленных предприятий)</a:t>
            </a:r>
            <a:br>
              <a:rPr lang="ru-RU" sz="2400" b="0" i="0" dirty="0">
                <a:solidFill>
                  <a:srgbClr val="000000"/>
                </a:solidFill>
                <a:effectLst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</a:rPr>
              <a:t>Важны ли эти города для хозяйства России? Почему?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39597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95FF32-10D8-2B59-8330-2A5DDF2E02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000" t="21875" r="13570" b="21117"/>
          <a:stretch/>
        </p:blipFill>
        <p:spPr>
          <a:xfrm>
            <a:off x="2417974" y="114253"/>
            <a:ext cx="7356051" cy="6475084"/>
          </a:xfrm>
        </p:spPr>
      </p:pic>
    </p:spTree>
    <p:extLst>
      <p:ext uri="{BB962C8B-B14F-4D97-AF65-F5344CB8AC3E}">
        <p14:creationId xmlns:p14="http://schemas.microsoft.com/office/powerpoint/2010/main" val="1990721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39CAB3F-5521-4C98-42E0-BB7B38FEB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771" t="19316" r="54058" b="25537"/>
          <a:stretch/>
        </p:blipFill>
        <p:spPr>
          <a:xfrm>
            <a:off x="2127315" y="0"/>
            <a:ext cx="7937370" cy="6623788"/>
          </a:xfrm>
        </p:spPr>
      </p:pic>
    </p:spTree>
    <p:extLst>
      <p:ext uri="{BB962C8B-B14F-4D97-AF65-F5344CB8AC3E}">
        <p14:creationId xmlns:p14="http://schemas.microsoft.com/office/powerpoint/2010/main" val="2265344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812F2F-595E-0D92-71F9-269B4E6907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956" t="21411" r="12960" b="18789"/>
          <a:stretch/>
        </p:blipFill>
        <p:spPr>
          <a:xfrm>
            <a:off x="2353559" y="148392"/>
            <a:ext cx="7233502" cy="6561215"/>
          </a:xfrm>
        </p:spPr>
      </p:pic>
    </p:spTree>
    <p:extLst>
      <p:ext uri="{BB962C8B-B14F-4D97-AF65-F5344CB8AC3E}">
        <p14:creationId xmlns:p14="http://schemas.microsoft.com/office/powerpoint/2010/main" val="2062565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54A77-EB20-0F62-884D-A392C3508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592" y="0"/>
            <a:ext cx="10058400" cy="8256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+mn-lt"/>
              </a:rPr>
              <a:t>Оренбург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D31CBD-FB58-D7FD-0E64-527E357D8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659877"/>
            <a:ext cx="10058400" cy="4861874"/>
          </a:xfrm>
        </p:spPr>
        <p:txBody>
          <a:bodyPr/>
          <a:lstStyle/>
          <a:p>
            <a:pPr marL="0" indent="0" algn="l" fontAlgn="base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Герб города Оренбурга состоит из двух полей золотого  цвета, разделенных сине-голубой волнистой полосой, символизирующей реку Урал как границу между Европой и Азией.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4DA24F-F734-A6FA-4722-ACF319E3B6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52" t="13608" r="39768" b="17663"/>
          <a:stretch/>
        </p:blipFill>
        <p:spPr>
          <a:xfrm>
            <a:off x="3951402" y="1975764"/>
            <a:ext cx="4289195" cy="471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64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11D12-3A39-8C92-436A-01129A733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434" y="135840"/>
            <a:ext cx="10058400" cy="100480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музей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E7EFF9-A4D8-BC00-149A-A682786B7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064239"/>
            <a:ext cx="10058400" cy="4050792"/>
          </a:xfrm>
        </p:spPr>
        <p:txBody>
          <a:bodyPr/>
          <a:lstStyle/>
          <a:p>
            <a:pPr marL="0" indent="0" rtl="0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</a:rPr>
              <a:t>Вот так внешне выглядит современный город Оренбург. Музей основан 27 лет назад, внешне напоминает средневековый замок.</a:t>
            </a:r>
            <a:br>
              <a:rPr lang="ru-RU" sz="2800" b="0" i="0" dirty="0">
                <a:solidFill>
                  <a:srgbClr val="000000"/>
                </a:solidFill>
                <a:effectLst/>
              </a:rPr>
            </a:br>
            <a:endParaRPr lang="ru-RU" sz="2800" b="0" i="0" dirty="0">
              <a:solidFill>
                <a:srgbClr val="000000"/>
              </a:solidFill>
              <a:effectLst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B79BFF-59FC-ADCA-26B1-9A73E9386A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42" t="31630" r="40000" b="20143"/>
          <a:stretch/>
        </p:blipFill>
        <p:spPr>
          <a:xfrm>
            <a:off x="2326114" y="2309223"/>
            <a:ext cx="7227652" cy="430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92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454CDD1-E769-FC62-E143-04C967C388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074" t="18723" r="39922" b="15727"/>
          <a:stretch/>
        </p:blipFill>
        <p:spPr>
          <a:xfrm>
            <a:off x="2097932" y="322579"/>
            <a:ext cx="7996136" cy="6408961"/>
          </a:xfrm>
        </p:spPr>
      </p:pic>
    </p:spTree>
    <p:extLst>
      <p:ext uri="{BB962C8B-B14F-4D97-AF65-F5344CB8AC3E}">
        <p14:creationId xmlns:p14="http://schemas.microsoft.com/office/powerpoint/2010/main" val="2733024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B17F62A-61D3-C0CF-C7E4-712F770776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128" t="23526" r="39600" b="14525"/>
          <a:stretch/>
        </p:blipFill>
        <p:spPr>
          <a:xfrm>
            <a:off x="1721795" y="0"/>
            <a:ext cx="8748409" cy="6448829"/>
          </a:xfrm>
        </p:spPr>
      </p:pic>
    </p:spTree>
    <p:extLst>
      <p:ext uri="{BB962C8B-B14F-4D97-AF65-F5344CB8AC3E}">
        <p14:creationId xmlns:p14="http://schemas.microsoft.com/office/powerpoint/2010/main" val="32592261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0</TotalTime>
  <Words>443</Words>
  <Application>Microsoft Office PowerPoint</Application>
  <PresentationFormat>Широкоэкранный</PresentationFormat>
  <Paragraphs>30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Arial</vt:lpstr>
      <vt:lpstr>Cambria</vt:lpstr>
      <vt:lpstr>Montserrat</vt:lpstr>
      <vt:lpstr>Rockwell</vt:lpstr>
      <vt:lpstr>Rockwell Condensed</vt:lpstr>
      <vt:lpstr>Times New Roman</vt:lpstr>
      <vt:lpstr>Verdana</vt:lpstr>
      <vt:lpstr>Wingdings</vt:lpstr>
      <vt:lpstr>Дерево</vt:lpstr>
      <vt:lpstr>Краевое государственное бюджетное общеобразовательное учреждение, реализующее адаптированные основные общеобразовательные программы "Школа № 3"</vt:lpstr>
      <vt:lpstr>Города степей и лесостепей</vt:lpstr>
      <vt:lpstr>Презентация PowerPoint</vt:lpstr>
      <vt:lpstr>Презентация PowerPoint</vt:lpstr>
      <vt:lpstr>Презентация PowerPoint</vt:lpstr>
      <vt:lpstr>Оренбург</vt:lpstr>
      <vt:lpstr>музей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промышленность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Омск</vt:lpstr>
      <vt:lpstr>Презентация PowerPoint</vt:lpstr>
      <vt:lpstr>Презентация PowerPoint</vt:lpstr>
      <vt:lpstr>Презентация PowerPoint</vt:lpstr>
      <vt:lpstr>известные здания Омска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Краевое государственное бюджетное общеобразовательное учреждение, реализующее адаптированные основные общеобразовательные программы "Школа № 3"</dc:title>
  <dc:creator>Admin</dc:creator>
  <cp:lastModifiedBy>Admin</cp:lastModifiedBy>
  <cp:revision>1</cp:revision>
  <dcterms:created xsi:type="dcterms:W3CDTF">2022-09-24T08:27:20Z</dcterms:created>
  <dcterms:modified xsi:type="dcterms:W3CDTF">2022-09-24T08:27:56Z</dcterms:modified>
</cp:coreProperties>
</file>