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310" r:id="rId2"/>
    <p:sldId id="256" r:id="rId3"/>
    <p:sldId id="268" r:id="rId4"/>
    <p:sldId id="279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80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76" r:id="rId23"/>
    <p:sldId id="297" r:id="rId24"/>
    <p:sldId id="298" r:id="rId25"/>
    <p:sldId id="299" r:id="rId26"/>
    <p:sldId id="300" r:id="rId27"/>
    <p:sldId id="301" r:id="rId28"/>
    <p:sldId id="302" r:id="rId29"/>
    <p:sldId id="311" r:id="rId30"/>
    <p:sldId id="312" r:id="rId31"/>
    <p:sldId id="303" r:id="rId32"/>
    <p:sldId id="304" r:id="rId33"/>
    <p:sldId id="305" r:id="rId34"/>
    <p:sldId id="306" r:id="rId35"/>
    <p:sldId id="307" r:id="rId36"/>
    <p:sldId id="313" r:id="rId37"/>
    <p:sldId id="314" r:id="rId38"/>
    <p:sldId id="308" r:id="rId39"/>
    <p:sldId id="309" r:id="rId4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131E"/>
    <a:srgbClr val="87E589"/>
    <a:srgbClr val="00C085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69250-E844-4828-94FA-833420F4DE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8CDE8C8E-0088-4A5E-878C-F2492EE876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688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69250-E844-4828-94FA-833420F4DE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E8C8E-0088-4A5E-878C-F2492EE876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083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69250-E844-4828-94FA-833420F4DE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E8C8E-0088-4A5E-878C-F2492EE876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958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69250-E844-4828-94FA-833420F4DE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E8C8E-0088-4A5E-878C-F2492EE876D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831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69250-E844-4828-94FA-833420F4DE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E8C8E-0088-4A5E-878C-F2492EE876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830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6369250-E844-4828-94FA-833420F4DE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8CDE8C8E-0088-4A5E-878C-F2492EE876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577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69250-E844-4828-94FA-833420F4DE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E8C8E-0088-4A5E-878C-F2492EE876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157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69250-E844-4828-94FA-833420F4DE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E8C8E-0088-4A5E-878C-F2492EE876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639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6369250-E844-4828-94FA-833420F4DE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E8C8E-0088-4A5E-878C-F2492EE876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7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69250-E844-4828-94FA-833420F4DE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E8C8E-0088-4A5E-878C-F2492EE876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11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69250-E844-4828-94FA-833420F4DE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E8C8E-0088-4A5E-878C-F2492EE876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5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69250-E844-4828-94FA-833420F4DE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E8C8E-0088-4A5E-878C-F2492EE876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80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6369250-E844-4828-94FA-833420F4DE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8CDE8C8E-0088-4A5E-878C-F2492EE876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548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3276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16949" y="260648"/>
            <a:ext cx="3347864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Памятник защитникам Родины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548417"/>
            <a:ext cx="2798467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Самара</a:t>
            </a:r>
          </a:p>
        </p:txBody>
      </p:sp>
      <p:pic>
        <p:nvPicPr>
          <p:cNvPr id="8196" name="Picture 4" descr="http://www.vsedomarossii.ru/photos/area_63/city_2474/street_1919/_37528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19317"/>
            <a:ext cx="7528445" cy="50276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77540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15816" y="260648"/>
            <a:ext cx="6248997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- крупный промышленный центр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548417"/>
            <a:ext cx="2798467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Самара</a:t>
            </a:r>
          </a:p>
        </p:txBody>
      </p:sp>
      <p:pic>
        <p:nvPicPr>
          <p:cNvPr id="10244" name="Picture 4" descr="http://new.ggo.ru/upload/iblock/8f6/8f6a3a654dfaa70980986c2d301981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8764"/>
            <a:ext cx="4499992" cy="3374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ck.ck.ua/wp-content/uploads/2016/01/48d883f7-17bd-405c-b376-99d99bc3184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662895"/>
            <a:ext cx="4788024" cy="31900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7817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15816" y="28419"/>
            <a:ext cx="6248997" cy="20621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 городе производят самолёты, станки, электрооборудование для автомобилей и тракторов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548417"/>
            <a:ext cx="2798467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Самара</a:t>
            </a:r>
          </a:p>
        </p:txBody>
      </p:sp>
      <p:pic>
        <p:nvPicPr>
          <p:cNvPr id="9218" name="Picture 2" descr="http://no8lancelot.appspot.com/img-fotki.yandex.ru/get/6517/46980979.88/0_b0f42_ada8ee2e_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1088"/>
            <a:ext cx="4149507" cy="2697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svavia.ru/info/reliz/aviacor_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8" y="1113087"/>
            <a:ext cx="2934139" cy="19548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infa.kharkov.ua/wp-content/uploads/2014/07/38004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242542"/>
            <a:ext cx="5189642" cy="33342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2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80112" y="260648"/>
            <a:ext cx="3584701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Кондитерская фабрика </a:t>
            </a:r>
            <a:r>
              <a:rPr lang="ru-RU" sz="3200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«Россия»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548417"/>
            <a:ext cx="2798467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Самара</a:t>
            </a:r>
          </a:p>
        </p:txBody>
      </p:sp>
      <p:pic>
        <p:nvPicPr>
          <p:cNvPr id="11266" name="Picture 2" descr="http://img-fotki.yandex.ru/get/9155/46980979.e2/0_cb3f6_5088c8cb_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9" y="3257600"/>
            <a:ext cx="5400601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nia-sam.ru.mastertest.ru/38515_i_gallery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933" y="3257600"/>
            <a:ext cx="3419872" cy="2564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smartnews.ru/storage/c/2014/03/06/1394091807_768091_2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540" y="869331"/>
            <a:ext cx="3313942" cy="21996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82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836712"/>
            <a:ext cx="8640960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 расположен на правом берегу Волги.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8229600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Саратов</a:t>
            </a:r>
          </a:p>
        </p:txBody>
      </p:sp>
      <p:pic>
        <p:nvPicPr>
          <p:cNvPr id="12290" name="Picture 2" descr="http://lifeinsaratov.ru/wp-content/uploads/2011/05/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2056750"/>
            <a:ext cx="7704857" cy="46029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873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836712"/>
            <a:ext cx="8640960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Набережная вдоль Волги.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8229600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Саратов</a:t>
            </a:r>
          </a:p>
        </p:txBody>
      </p:sp>
      <p:pic>
        <p:nvPicPr>
          <p:cNvPr id="13314" name="Picture 2" descr="http://www.votpusk.ru/gallery/large/311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7" y="1556793"/>
            <a:ext cx="3592647" cy="21688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cs622425.vk.me/v622425841/19f66/bpOXvT7kuY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878337"/>
            <a:ext cx="5888798" cy="3911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5637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8229600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Саратов</a:t>
            </a:r>
          </a:p>
        </p:txBody>
      </p:sp>
      <p:pic>
        <p:nvPicPr>
          <p:cNvPr id="14338" name="Picture 2" descr="http://www.playcast.ru/uploads/2015/05/18/1365077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22" y="1556792"/>
            <a:ext cx="8369161" cy="60118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1894" y="764704"/>
            <a:ext cx="8640960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Самый крупный в Европе мост </a:t>
            </a:r>
          </a:p>
          <a:p>
            <a:pPr algn="ctr"/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(3 км).</a:t>
            </a:r>
          </a:p>
        </p:txBody>
      </p:sp>
    </p:spTree>
    <p:extLst>
      <p:ext uri="{BB962C8B-B14F-4D97-AF65-F5344CB8AC3E}">
        <p14:creationId xmlns:p14="http://schemas.microsoft.com/office/powerpoint/2010/main" val="3743467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271" y="980728"/>
            <a:ext cx="4768761" cy="20621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Саратовская картинная галерея – одна из самых крупных в России.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5678787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Саратов</a:t>
            </a:r>
          </a:p>
        </p:txBody>
      </p:sp>
      <p:pic>
        <p:nvPicPr>
          <p:cNvPr id="15362" name="Picture 2" descr="http://nba-grup.narod.ru/olderfiles/4/981813-90d870420e2f8ea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79690"/>
            <a:ext cx="7849852" cy="3548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superoteli.ru/images/6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6632"/>
            <a:ext cx="3923928" cy="2942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1390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47864" y="260648"/>
            <a:ext cx="5796137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Машиностроительный и  авиационный заводы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3158507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Саратов</a:t>
            </a:r>
          </a:p>
        </p:txBody>
      </p:sp>
      <p:pic>
        <p:nvPicPr>
          <p:cNvPr id="16386" name="Picture 2" descr="http://nesiditsa.ru/wp-content/uploads/2014/03/image00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105690"/>
            <a:ext cx="4211960" cy="31589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news.sarbc.ru/images/orig/2015/11/img_w1WFe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9696"/>
            <a:ext cx="3313972" cy="24854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://photobank.sarbc.ru/photo/medium/02293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8" y="3798817"/>
            <a:ext cx="4681668" cy="31133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7094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08145" y="116632"/>
            <a:ext cx="3312369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Химический комбинат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3302523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Саратов</a:t>
            </a:r>
          </a:p>
        </p:txBody>
      </p:sp>
      <p:pic>
        <p:nvPicPr>
          <p:cNvPr id="17410" name="Picture 2" descr="http://www.ageditalia.com/wp-content/uploads/2012/06/bigstock-Chemical-Factory-245471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78" y="1491473"/>
            <a:ext cx="7874843" cy="5249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161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b="1" dirty="0"/>
              <a:t>Города: Самара, Саратов, Волгоград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2484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263680" y="298103"/>
            <a:ext cx="2880320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Пищевые  комбинаты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2942483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Саратов</a:t>
            </a:r>
          </a:p>
        </p:txBody>
      </p:sp>
      <p:pic>
        <p:nvPicPr>
          <p:cNvPr id="18434" name="Picture 2" descr="http://minagro.saratov.gov.ru/upload/iblock/0e5/hdnssdk-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8" y="1078668"/>
            <a:ext cx="4378074" cy="35024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://mjsr.ru/wp-content/uploads/2014/02/%D0%9C%D0%B0%D1%81%D0%BB%D0%B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723" y="3429000"/>
            <a:ext cx="5139035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7548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static.panoramio.com/photos/large/887368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020" y="3115600"/>
            <a:ext cx="5636300" cy="37575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16016" y="116632"/>
            <a:ext cx="4427984" cy="20621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Рядом с городом расположены месторождения </a:t>
            </a:r>
          </a:p>
          <a:p>
            <a:pPr algn="ctr"/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нефти и газа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2942483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Саратов</a:t>
            </a:r>
          </a:p>
        </p:txBody>
      </p:sp>
      <p:pic>
        <p:nvPicPr>
          <p:cNvPr id="19458" name="Picture 2" descr="http://static.prsa.pl/images/5f02f113-3267-42cd-9a66-a06181bc08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6" y="1628799"/>
            <a:ext cx="4943619" cy="27189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97403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836712"/>
            <a:ext cx="8280920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 протянулся на </a:t>
            </a:r>
            <a:r>
              <a:rPr lang="ru-RU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70 км </a:t>
            </a:r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вдоль Волги.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8229600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Волгоград</a:t>
            </a:r>
          </a:p>
        </p:txBody>
      </p:sp>
      <p:pic>
        <p:nvPicPr>
          <p:cNvPr id="33794" name="Picture 2" descr="http://img-fotki.yandex.ru/get/6815/62369043.1c/0_11edd4_e67d0520_XX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844" y="2077773"/>
            <a:ext cx="7164288" cy="477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0543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23528" y="4149080"/>
            <a:ext cx="7984976" cy="2708920"/>
          </a:xfrm>
        </p:spPr>
        <p:txBody>
          <a:bodyPr>
            <a:prstTxWarp prst="textWave1">
              <a:avLst/>
            </a:prstTxWarp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dirty="0"/>
          </a:p>
        </p:txBody>
      </p:sp>
      <p:pic>
        <p:nvPicPr>
          <p:cNvPr id="30724" name="Picture 4" descr="http://image2.yell.ru/responses/6/9/3/r_834468_nxchgt60nqarux0otn7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80" y="66988"/>
            <a:ext cx="8899439" cy="67240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12902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hivurokov.ru/kopilka/uploads/user_file_57d6a82f0e26c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49221"/>
            <a:ext cx="5765689" cy="43242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0" y="-5323"/>
            <a:ext cx="4603932" cy="25545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Во время Великой Отечественной войны город назывался </a:t>
            </a:r>
            <a:r>
              <a:rPr lang="ru-RU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Сталинградом.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471" y="435718"/>
            <a:ext cx="2654361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Волгоград</a:t>
            </a:r>
          </a:p>
        </p:txBody>
      </p:sp>
    </p:spTree>
    <p:extLst>
      <p:ext uri="{BB962C8B-B14F-4D97-AF65-F5344CB8AC3E}">
        <p14:creationId xmlns:p14="http://schemas.microsoft.com/office/powerpoint/2010/main" val="32133034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35896" y="188640"/>
            <a:ext cx="5184576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Во время войны город был полностью разрушен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471" y="435718"/>
            <a:ext cx="2654361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Волгоград</a:t>
            </a:r>
          </a:p>
        </p:txBody>
      </p:sp>
      <p:pic>
        <p:nvPicPr>
          <p:cNvPr id="31746" name="Picture 2" descr="http://i1.r24.me/POq8rhnzdEO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239" y="3157705"/>
            <a:ext cx="4896761" cy="3654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 descr="http://fs00.infourok.ru/images/doc/226/32960/6/img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1027"/>
            <a:ext cx="4191708" cy="3143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1413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25532" y="8531"/>
            <a:ext cx="5184576" cy="25545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Памятник-ансамбль героям Сталинградской битвы на </a:t>
            </a:r>
            <a:r>
              <a:rPr lang="ru-RU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Мамаевом кургане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471" y="435718"/>
            <a:ext cx="2654361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Волгоград</a:t>
            </a:r>
          </a:p>
        </p:txBody>
      </p:sp>
      <p:pic>
        <p:nvPicPr>
          <p:cNvPr id="20486" name="Picture 6" descr="http://www.funlib.ru/cimg/2014/101607/12414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4" y="2692611"/>
            <a:ext cx="5796136" cy="43471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8103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35896" y="188640"/>
            <a:ext cx="5184576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Монумент Родина - мать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471" y="435718"/>
            <a:ext cx="2654361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Волгоград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23528" y="4149080"/>
            <a:ext cx="7984976" cy="2708920"/>
          </a:xfrm>
        </p:spPr>
        <p:txBody>
          <a:bodyPr>
            <a:prstTxWarp prst="textWave1">
              <a:avLst/>
            </a:prstTxWarp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dirty="0"/>
          </a:p>
        </p:txBody>
      </p:sp>
      <p:pic>
        <p:nvPicPr>
          <p:cNvPr id="21508" name="Picture 4" descr="http://mail.twitwave.ru/a-lapin.narod.ru/Photo/DSC4154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1901"/>
            <a:ext cx="8471788" cy="56760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06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75856" y="188640"/>
            <a:ext cx="5544616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Современный Волгоград – крупный промышленный город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471" y="435718"/>
            <a:ext cx="2654361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Волгоград</a:t>
            </a:r>
          </a:p>
        </p:txBody>
      </p:sp>
      <p:pic>
        <p:nvPicPr>
          <p:cNvPr id="22530" name="Picture 2" descr="http://sibinfosoft.com/DocLib3/01%D0%92%D0%BE%D0%BB%D0%B3%D0%BE%D0%B3%D1%80%D0%B0%D0%B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584" y="2001745"/>
            <a:ext cx="7272808" cy="48444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0578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88E9C0-F8E2-84CC-6E00-4D39C0482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E3A72B-C7AA-4B49-8A36-EBD4C006A45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oblstroy.volganet.ru/upload/iblock/91a/vid.jpg">
            <a:extLst>
              <a:ext uri="{FF2B5EF4-FFF2-40B4-BE49-F238E27FC236}">
                <a16:creationId xmlns:a16="http://schemas.microsoft.com/office/drawing/2014/main" id="{0D1A42AC-B32D-1A27-EA2F-D0B567DFB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05" y="522159"/>
            <a:ext cx="8785390" cy="58512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53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8229600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chemeClr val="tx1"/>
                </a:solidFill>
                <a:effectLst/>
                <a:latin typeface="Impact" pitchFamily="34" charset="0"/>
              </a:rPr>
              <a:t>Тема «Города  степной зоны»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3573016"/>
            <a:ext cx="9144000" cy="329320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+mj-ea"/>
                <a:cs typeface="+mj-cs"/>
              </a:rPr>
              <a:t>На берегах  Волги в лесостепной и степной зонах расположены крупные города: </a:t>
            </a:r>
          </a:p>
          <a:p>
            <a:pPr algn="ctr"/>
            <a:r>
              <a:rPr lang="ru-RU" sz="4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</a:rPr>
              <a:t>Самара, Саратов, Волгоград</a:t>
            </a:r>
            <a:endParaRPr lang="ru-RU" sz="4400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980728"/>
            <a:ext cx="8892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Какая самая крупная река протекает  по территории Европейской части России?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3429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573CF6-EDD0-934E-F106-F33D8DE54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D57796-3CB9-9D6E-E2B8-535AD6C23DF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venividi.ru/files/img/6630/64.jpg">
            <a:extLst>
              <a:ext uri="{FF2B5EF4-FFF2-40B4-BE49-F238E27FC236}">
                <a16:creationId xmlns:a16="http://schemas.microsoft.com/office/drawing/2014/main" id="{EEE6C6D9-18A3-44EE-BBB7-4D3A13ED47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82" y="430336"/>
            <a:ext cx="7996436" cy="59973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24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79912" y="260648"/>
            <a:ext cx="5364089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Тракторный  завод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3158507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Волгоград</a:t>
            </a:r>
          </a:p>
        </p:txBody>
      </p:sp>
      <p:pic>
        <p:nvPicPr>
          <p:cNvPr id="23554" name="Picture 2" descr="http://101hotels.info/uploads/image/city/3/3675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157" y="853063"/>
            <a:ext cx="4901844" cy="30799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http://investchr.ru/upload/news-1389768851-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36" y="2855218"/>
            <a:ext cx="5337043" cy="4002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5677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79911" y="24061"/>
            <a:ext cx="5364089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Металлургический   завод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3158507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Волгоград</a:t>
            </a:r>
          </a:p>
        </p:txBody>
      </p:sp>
      <p:pic>
        <p:nvPicPr>
          <p:cNvPr id="24578" name="Picture 2" descr="http://gorodskoyportal.ru/ekaterinburg/pictures/14958723/picnam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1" y="894254"/>
            <a:ext cx="5548568" cy="3315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http://img-2008-04.photosight.ru/21/26443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157" y="3418104"/>
            <a:ext cx="5159843" cy="3439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37894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79912" y="260648"/>
            <a:ext cx="5364089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Алюминиевый  завод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3158507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Волгоград</a:t>
            </a:r>
          </a:p>
        </p:txBody>
      </p:sp>
      <p:pic>
        <p:nvPicPr>
          <p:cNvPr id="25606" name="Picture 6" descr="https://upload.wikimedia.org/wikipedia/commons/8/89/Volgograd_Aluminum_Plant_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852936"/>
            <a:ext cx="4206317" cy="28042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http://img11.nnm.me/8/5/4/5/5/1a6828130f5e4c47235a7a3fe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9" y="3893609"/>
            <a:ext cx="4521953" cy="29935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2" name="Picture 12" descr="http://sovet-directorov-volgograda.ru/upload/iblock/3e5/3e58cc8e15c6b1d5a794f3a968a05f6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43014"/>
            <a:ext cx="4228166" cy="2811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37894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865941"/>
            <a:ext cx="871296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Нефтеперерабатывающий  завод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39" y="476672"/>
            <a:ext cx="3158507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Волгоград</a:t>
            </a:r>
          </a:p>
        </p:txBody>
      </p:sp>
      <p:pic>
        <p:nvPicPr>
          <p:cNvPr id="26628" name="Picture 4" descr="http://www.ctkeuro.ru/userfiles/img/rss/company_bigpic/downstream/kstovskii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7668344" cy="5107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37894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64895" y="301980"/>
            <a:ext cx="4248472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Волжская ГЭС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39" y="476672"/>
            <a:ext cx="3158507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Волгоград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23528" y="4149080"/>
            <a:ext cx="7984976" cy="2708920"/>
          </a:xfrm>
        </p:spPr>
        <p:txBody>
          <a:bodyPr>
            <a:prstTxWarp prst="textWave1">
              <a:avLst/>
            </a:prstTxWarp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dirty="0"/>
          </a:p>
        </p:txBody>
      </p:sp>
      <p:pic>
        <p:nvPicPr>
          <p:cNvPr id="27652" name="Picture 4" descr="http://img-fotki.yandex.ru/get/5647/52865953.17/0_8c3e9_616fda29_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8880"/>
            <a:ext cx="9208564" cy="51798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04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0A2E94-2C72-E46D-AA02-9463A8109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7C2DC5-8F04-72BC-F85A-BD20A6CEE39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B246F8D-872B-5B55-C888-795E82F3D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353465" cy="62650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70837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8EF1F9-060D-4469-175A-46CEDFD7B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79A6FC-B5F8-F18A-9495-5378BDEED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tlt.poetree.ru/_ph/2/388492402.jpg">
            <a:extLst>
              <a:ext uri="{FF2B5EF4-FFF2-40B4-BE49-F238E27FC236}">
                <a16:creationId xmlns:a16="http://schemas.microsoft.com/office/drawing/2014/main" id="{BA415D99-6223-F2EA-CB06-A999A0EA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7425"/>
            <a:ext cx="8217532" cy="61631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04558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://mtdata.ru/u33/photo6565/20308081526-0/origina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86292"/>
            <a:ext cx="4608512" cy="30723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81546" y="116632"/>
            <a:ext cx="5953535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Ниже города расположен </a:t>
            </a:r>
          </a:p>
          <a:p>
            <a:pPr algn="ctr"/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Волго-Донской канал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39" y="476672"/>
            <a:ext cx="3158507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Волгоград</a:t>
            </a:r>
          </a:p>
        </p:txBody>
      </p:sp>
      <p:pic>
        <p:nvPicPr>
          <p:cNvPr id="28674" name="Picture 2" descr="http://iss.ru/images/news/vd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149" y="3736865"/>
            <a:ext cx="5715000" cy="3143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00875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81546" y="116632"/>
            <a:ext cx="5953535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 области выращивают овощи, фрукты, бахчевые культуры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39" y="476672"/>
            <a:ext cx="3158507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Волгоград</a:t>
            </a:r>
          </a:p>
        </p:txBody>
      </p:sp>
      <p:pic>
        <p:nvPicPr>
          <p:cNvPr id="29698" name="Picture 2" descr="http://special.volganet.ru/upload/iblock/2df/2dfebd6dc2fe964e3ce71c0f302aaaf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5" y="1682278"/>
            <a:ext cx="4067605" cy="3050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4" name="Picture 8" descr="http://www.fruitnews.ru/images/iul_2013/2e1cdbf7e37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629025"/>
            <a:ext cx="4762500" cy="3228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6" name="Picture 10" descr="http://daryo.uz/wp-content/uploads/2014/03/sad_390_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68566"/>
            <a:ext cx="3331713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8906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908720"/>
            <a:ext cx="8280920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 стоит на берегу реки Волга, близ впадения в неё реки Самара.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8229600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Самара</a:t>
            </a:r>
          </a:p>
        </p:txBody>
      </p:sp>
      <p:pic>
        <p:nvPicPr>
          <p:cNvPr id="2054" name="Picture 6" descr="http://ic.pics.livejournal.com/simple_kot/23587110/476332/476332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86" y="2013262"/>
            <a:ext cx="7865803" cy="4711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2271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908720"/>
            <a:ext cx="8964488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 городе проживает более </a:t>
            </a:r>
            <a:r>
              <a:rPr lang="ru-RU" sz="3200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миллиона</a:t>
            </a:r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жителей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8229600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Самара</a:t>
            </a:r>
          </a:p>
        </p:txBody>
      </p:sp>
      <p:pic>
        <p:nvPicPr>
          <p:cNvPr id="4100" name="Picture 4" descr="http://okaybro.ru/uploads/posts/2015-07/143624672580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54" y="1985938"/>
            <a:ext cx="7230292" cy="48713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46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908720"/>
            <a:ext cx="8640960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 протянулся на несколько километров вдоль Волги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8229600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Самара</a:t>
            </a:r>
          </a:p>
        </p:txBody>
      </p:sp>
      <p:pic>
        <p:nvPicPr>
          <p:cNvPr id="3074" name="Picture 2" descr="http://www.rasslabyxa.ru/_fr/3/52048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814" y="2016770"/>
            <a:ext cx="7302388" cy="48720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00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3303" y="154087"/>
            <a:ext cx="3024336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Спортивный комплекс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8229600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Самара</a:t>
            </a:r>
          </a:p>
        </p:txBody>
      </p:sp>
      <p:pic>
        <p:nvPicPr>
          <p:cNvPr id="5122" name="Picture 2" descr="http://holodonline.com/upload/iblock/874/87405857ee9bb94426c1121673027c3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90321"/>
            <a:ext cx="5715000" cy="4286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7.photo.2gis.com/images/branch/18/2533274793980797_c2d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" y="818844"/>
            <a:ext cx="4319588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9562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26571" y="154086"/>
            <a:ext cx="169905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Цирк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381" y="562670"/>
            <a:ext cx="8229600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Самара</a:t>
            </a:r>
          </a:p>
        </p:txBody>
      </p:sp>
      <p:pic>
        <p:nvPicPr>
          <p:cNvPr id="6146" name="Picture 2" descr="http://samtatnews.ru/wp-content/uploads/2015/09/17844_i_gallery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64905"/>
            <a:ext cx="6572668" cy="4263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llike.ru/photos/5cad611891c3f1f024b5d2a8de0b026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952" y="908720"/>
            <a:ext cx="3384376" cy="25382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113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44943" y="446474"/>
            <a:ext cx="169905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Метро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19872" y="534188"/>
            <a:ext cx="5102723" cy="99412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/>
                <a:latin typeface="Impact" pitchFamily="34" charset="0"/>
              </a:rPr>
              <a:t>Самара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23528" y="4149080"/>
            <a:ext cx="7984976" cy="2708920"/>
          </a:xfrm>
        </p:spPr>
        <p:txBody>
          <a:bodyPr>
            <a:prstTxWarp prst="textWave1">
              <a:avLst/>
            </a:prstTxWarp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dirty="0"/>
          </a:p>
        </p:txBody>
      </p:sp>
      <p:pic>
        <p:nvPicPr>
          <p:cNvPr id="7170" name="Picture 2" descr="https://upload.wikimedia.org/wikipedia/commons/c/c0/Gagarinskaya_(Samara_Metro_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4247"/>
            <a:ext cx="4704362" cy="31362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trkterra.ru/sites/default/files/field/image/new_region/19_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4064220" cy="26701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upload.wikimedia.org/wikipedia/commons/1/14/Sportivnaya_metro_station_entrance_%28Samara_Metro%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101535"/>
            <a:ext cx="3904068" cy="2602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www.photokonkurs.com/uploads/img/2009-11-11/CITY/26696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13553"/>
            <a:ext cx="3978566" cy="2983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0818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809</TotalTime>
  <Words>266</Words>
  <Application>Microsoft Office PowerPoint</Application>
  <PresentationFormat>Экран (4:3)</PresentationFormat>
  <Paragraphs>75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8" baseType="lpstr">
      <vt:lpstr>Arial</vt:lpstr>
      <vt:lpstr>Arial Black</vt:lpstr>
      <vt:lpstr>Cambria</vt:lpstr>
      <vt:lpstr>Impact</vt:lpstr>
      <vt:lpstr>Rockwell</vt:lpstr>
      <vt:lpstr>Rockwell Condensed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Города: Самара, Саратов, Волгоград</vt:lpstr>
      <vt:lpstr>Тема «Города  степной зоны»</vt:lpstr>
      <vt:lpstr>Самара</vt:lpstr>
      <vt:lpstr>Самара</vt:lpstr>
      <vt:lpstr>Самара</vt:lpstr>
      <vt:lpstr>Самара</vt:lpstr>
      <vt:lpstr>Самара</vt:lpstr>
      <vt:lpstr>Самара</vt:lpstr>
      <vt:lpstr>Самара</vt:lpstr>
      <vt:lpstr>Самара</vt:lpstr>
      <vt:lpstr>Самара</vt:lpstr>
      <vt:lpstr>Самара</vt:lpstr>
      <vt:lpstr>Саратов</vt:lpstr>
      <vt:lpstr>Саратов</vt:lpstr>
      <vt:lpstr>Саратов</vt:lpstr>
      <vt:lpstr>Саратов</vt:lpstr>
      <vt:lpstr>Саратов</vt:lpstr>
      <vt:lpstr>Саратов</vt:lpstr>
      <vt:lpstr>Саратов</vt:lpstr>
      <vt:lpstr>Саратов</vt:lpstr>
      <vt:lpstr>Волгоград</vt:lpstr>
      <vt:lpstr>Презентация PowerPoint</vt:lpstr>
      <vt:lpstr>Волгоград</vt:lpstr>
      <vt:lpstr>Волгоград</vt:lpstr>
      <vt:lpstr>Волгоград</vt:lpstr>
      <vt:lpstr>Волгоград</vt:lpstr>
      <vt:lpstr>Волгоград</vt:lpstr>
      <vt:lpstr>Презентация PowerPoint</vt:lpstr>
      <vt:lpstr>Презентация PowerPoint</vt:lpstr>
      <vt:lpstr>Волгоград</vt:lpstr>
      <vt:lpstr>Волгоград</vt:lpstr>
      <vt:lpstr>Волгоград</vt:lpstr>
      <vt:lpstr>Волгоград</vt:lpstr>
      <vt:lpstr>Волгоград</vt:lpstr>
      <vt:lpstr>Презентация PowerPoint</vt:lpstr>
      <vt:lpstr>Презентация PowerPoint</vt:lpstr>
      <vt:lpstr>Волгоград</vt:lpstr>
      <vt:lpstr>Волгоград</vt:lpstr>
    </vt:vector>
  </TitlesOfParts>
  <Company>CtrlSoft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Листопад и его значение</dc:title>
  <dc:creator>Admin</dc:creator>
  <cp:lastModifiedBy>Admin</cp:lastModifiedBy>
  <cp:revision>82</cp:revision>
  <dcterms:created xsi:type="dcterms:W3CDTF">2012-11-21T16:05:30Z</dcterms:created>
  <dcterms:modified xsi:type="dcterms:W3CDTF">2022-08-21T23:58:10Z</dcterms:modified>
</cp:coreProperties>
</file>