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81" r:id="rId2"/>
    <p:sldId id="282" r:id="rId3"/>
    <p:sldId id="256" r:id="rId4"/>
    <p:sldId id="277" r:id="rId5"/>
    <p:sldId id="257" r:id="rId6"/>
    <p:sldId id="262" r:id="rId7"/>
    <p:sldId id="258" r:id="rId8"/>
    <p:sldId id="259" r:id="rId9"/>
    <p:sldId id="260" r:id="rId10"/>
    <p:sldId id="261" r:id="rId11"/>
    <p:sldId id="278" r:id="rId12"/>
    <p:sldId id="263" r:id="rId13"/>
    <p:sldId id="264" r:id="rId14"/>
    <p:sldId id="265" r:id="rId15"/>
    <p:sldId id="266" r:id="rId16"/>
    <p:sldId id="279" r:id="rId17"/>
    <p:sldId id="267" r:id="rId18"/>
    <p:sldId id="268" r:id="rId19"/>
    <p:sldId id="269" r:id="rId20"/>
    <p:sldId id="270" r:id="rId21"/>
    <p:sldId id="280" r:id="rId22"/>
    <p:sldId id="272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A92D"/>
    <a:srgbClr val="B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562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888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151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64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686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181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88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95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370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56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931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ED06A5F-65E2-4E8A-B0D1-B56BADD017F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BF199FB5-B006-460F-92BD-FC3B6C2B04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066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ru.wikipedia.org/wiki/%D0%A3%D1%82%D0%BE%D0%BB%D0%B8_%D0%BC%D0%BE%D1%8F_%D0%BF%D0%B5%D1%87%D0%B0%D0%BB%D0%B8_(%D1%86%D0%B5%D1%80%D0%BA%D0%BE%D0%B2%D1%8C,_%D0%A1%D0%B0%D1%80%D0%B0%D1%82%D0%BE%D0%B2)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ru.wikipedia.org/wiki/%D0%A2%D1%80%D0%BE%D0%B8%D1%86%D0%BA%D0%B8%D0%B9_%D1%81%D0%BE%D0%B1%D0%BE%D1%80_(%D0%A1%D0%B0%D1%80%D0%B0%D1%82%D0%BE%D0%B2)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ru.wikipedia.org/wiki/%D0%9A%D0%B0%D0%B7%D0%B0%D0%BD%D1%81%D0%BA%D0%B8%D0%B9_%D1%81%D0%BE%D0%B1%D0%BE%D1%80_(%D0%92%D0%BE%D0%BB%D0%B3%D0%BE%D0%B3%D1%80%D0%B0%D0%B4)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0%D0%BC%D1%8F%D1%82%D0%BD%D0%B8%D0%BA_%D0%A7%D0%B0%D0%BF%D0%B0%D0%B5%D0%B2%D1%83_(%D0%A1%D0%B0%D0%BC%D0%B0%D1%80%D0%B0)" TargetMode="External"/><Relationship Id="rId2" Type="http://schemas.openxmlformats.org/officeDocument/2006/relationships/hyperlink" Target="https://ru.wikipedia.org/wiki/%D0%A1%D0%B0%D0%BC%D0%B0%D1%80%D1%81%D0%BA%D0%B8%D0%B9_%D1%82%D0%B5%D0%B0%D1%82%D1%80_%D0%B4%D1%80%D0%B0%D0%BC%D1%8B_%D0%B8%D0%BC%D0%B5%D0%BD%D0%B8_%D0%9C._%D0%93%D0%BE%D1%80%D1%8C%D0%BA%D0%BE%D0%B3%D0%BE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ru.wikipedia.org/wiki/%D0%A1%D0%B0%D0%BC%D0%B0%D1%80%D1%81%D0%BA%D0%B8%D0%B9_%D0%B0%D0%BA%D0%B0%D0%B4%D0%B5%D0%BC%D0%B8%D1%87%D0%B5%D1%81%D0%BA%D0%B8%D0%B9_%D1%82%D0%B5%D0%B0%D1%82%D1%80_%D0%BE%D0%BF%D0%B5%D1%80%D1%8B_%D0%B8_%D0%B1%D0%B0%D0%BB%D0%B5%D1%82%D0%B0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86388"/>
            <a:ext cx="8183880" cy="928694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Пирсы речного вокзала</a:t>
            </a:r>
          </a:p>
        </p:txBody>
      </p:sp>
      <p:pic>
        <p:nvPicPr>
          <p:cNvPr id="16386" name="Picture 2" descr="https://upload.wikimedia.org/wikipedia/commons/2/22/River_station_in_Samara.jpg"/>
          <p:cNvPicPr>
            <a:picLocks noChangeAspect="1" noChangeArrowheads="1"/>
          </p:cNvPicPr>
          <p:nvPr/>
        </p:nvPicPr>
        <p:blipFill>
          <a:blip r:embed="rId2"/>
          <a:srcRect b="17419"/>
          <a:stretch>
            <a:fillRect/>
          </a:stretch>
        </p:blipFill>
        <p:spPr bwMode="auto">
          <a:xfrm>
            <a:off x="428596" y="142852"/>
            <a:ext cx="8286808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501122" cy="785818"/>
          </a:xfrm>
        </p:spPr>
        <p:txBody>
          <a:bodyPr>
            <a:noAutofit/>
          </a:bodyPr>
          <a:lstStyle/>
          <a:p>
            <a:pPr algn="ctr"/>
            <a:r>
              <a:rPr lang="ru-RU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Покровский кафедральный собор</a:t>
            </a:r>
          </a:p>
        </p:txBody>
      </p:sp>
      <p:pic>
        <p:nvPicPr>
          <p:cNvPr id="35842" name="Picture 2" descr="https://upload.wikimedia.org/wikipedia/commons/thumb/5/5f/Pokrov_v.jpg/800px-Pokrov_v.jpg"/>
          <p:cNvPicPr>
            <a:picLocks noChangeAspect="1" noChangeArrowheads="1"/>
          </p:cNvPicPr>
          <p:nvPr/>
        </p:nvPicPr>
        <p:blipFill>
          <a:blip r:embed="rId2"/>
          <a:srcRect t="6484" b="7059"/>
          <a:stretch>
            <a:fillRect/>
          </a:stretch>
        </p:blipFill>
        <p:spPr bwMode="auto">
          <a:xfrm>
            <a:off x="428596" y="0"/>
            <a:ext cx="8286808" cy="5715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517232"/>
            <a:ext cx="8928192" cy="92927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ahoma" pitchFamily="34" charset="0"/>
                <a:cs typeface="Tahoma" pitchFamily="34" charset="0"/>
              </a:rPr>
              <a:t>Саратов (≈ 844 тыс. чел.)</a:t>
            </a:r>
          </a:p>
        </p:txBody>
      </p:sp>
      <p:pic>
        <p:nvPicPr>
          <p:cNvPr id="15362" name="Picture 2" descr="Гер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3768" y="116632"/>
            <a:ext cx="3962642" cy="4945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517232"/>
            <a:ext cx="8183880" cy="1143008"/>
          </a:xfrm>
        </p:spPr>
        <p:txBody>
          <a:bodyPr>
            <a:noAutofit/>
          </a:bodyPr>
          <a:lstStyle/>
          <a:p>
            <a:pPr algn="ctr"/>
            <a:r>
              <a:rPr lang="ru-RU" sz="38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Саратовский академический театр оперы и балета</a:t>
            </a:r>
          </a:p>
        </p:txBody>
      </p:sp>
      <p:pic>
        <p:nvPicPr>
          <p:cNvPr id="14338" name="Picture 2" descr="https://upload.wikimedia.org/wikipedia/commons/c/ce/%D0%A2%D0%B5%D0%B0%D1%82%D1%80_%D0%BE%D0%BF%D0%B5%D1%80%D1%8B_%D0%B8_%D0%B1%D0%B0%D0%BB%D0%B5%D1%82%D0%B0.jpg"/>
          <p:cNvPicPr>
            <a:picLocks noChangeAspect="1" noChangeArrowheads="1"/>
          </p:cNvPicPr>
          <p:nvPr/>
        </p:nvPicPr>
        <p:blipFill>
          <a:blip r:embed="rId2"/>
          <a:srcRect t="2415" b="4589"/>
          <a:stretch>
            <a:fillRect/>
          </a:stretch>
        </p:blipFill>
        <p:spPr bwMode="auto">
          <a:xfrm>
            <a:off x="285720" y="-171400"/>
            <a:ext cx="8572560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428604"/>
            <a:ext cx="3437282" cy="3571900"/>
          </a:xfrm>
        </p:spPr>
        <p:txBody>
          <a:bodyPr>
            <a:normAutofit/>
          </a:bodyPr>
          <a:lstStyle/>
          <a:p>
            <a:pPr algn="ctr"/>
            <a:r>
              <a:rPr lang="ru-RU" sz="50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  <a:hlinkClick r:id="rId2" tooltip="Утоли моя печали (церковь, Саратов)"/>
              </a:rPr>
              <a:t>Храм «Утоли моя печали»</a:t>
            </a:r>
            <a:r>
              <a:rPr lang="ru-RU" sz="4400" dirty="0"/>
              <a:t> </a:t>
            </a:r>
            <a:endParaRPr lang="ru-RU" sz="4400" b="1" u="sng" dirty="0">
              <a:solidFill>
                <a:srgbClr val="6EA92D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314" name="Picture 2" descr="https://upload.wikimedia.org/wikipedia/commons/8/83/%D0%A1%D0%B0%D1%80%D0%B0%D1%82%D0%BE%D0%B2_%D0%BF%D1%80%D0%B0%D0%B2%D0%BE%D1%81%D0%BB%D0%B0%D0%B2%D0%BD%D1%8B%D0%B9_%D1%85%D1%80%D0%B0%D0%BC_%D0%A3%D1%82%D0%BE%D0%BB%D0%B8_%D0%BC%D0%BE%D1%8F_%D0%BF%D0%B5%D1%87%D0%B0%D0%BB%D0%B8.jpg"/>
          <p:cNvPicPr>
            <a:picLocks noChangeAspect="1" noChangeArrowheads="1"/>
          </p:cNvPicPr>
          <p:nvPr/>
        </p:nvPicPr>
        <p:blipFill>
          <a:blip r:embed="rId3"/>
          <a:srcRect t="9576" b="4238"/>
          <a:stretch>
            <a:fillRect/>
          </a:stretch>
        </p:blipFill>
        <p:spPr bwMode="auto">
          <a:xfrm>
            <a:off x="0" y="0"/>
            <a:ext cx="5214942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429264"/>
            <a:ext cx="8715436" cy="1000132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Новая набережная</a:t>
            </a:r>
          </a:p>
        </p:txBody>
      </p:sp>
      <p:pic>
        <p:nvPicPr>
          <p:cNvPr id="12290" name="Picture 2" descr="https://upload.wikimedia.org/wikipedia/ru/thumb/7/7c/%D0%A1%D0%B0%D1%80%D0%B0%D1%82%D0%BE%D0%B2.%D0%9D%D0%BE%D0%B2%D0%B0%D1%8F_%D0%9D%D0%B0%D0%B1%D0%B5%D1%80%D0%B5%D0%B6%D0%BD%D0%B0%D1%8F.jpg/800px-%D0%A1%D0%B0%D1%80%D0%B0%D1%82%D0%BE%D0%B2.%D0%9D%D0%BE%D0%B2%D0%B0%D1%8F_%D0%9D%D0%B0%D0%B1%D0%B5%D1%80%D0%B5%D0%B6%D0%BD%D0%B0%D1%8F.jpg"/>
          <p:cNvPicPr>
            <a:picLocks noChangeAspect="1" noChangeArrowheads="1"/>
          </p:cNvPicPr>
          <p:nvPr/>
        </p:nvPicPr>
        <p:blipFill>
          <a:blip r:embed="rId2"/>
          <a:srcRect t="13750" b="4999"/>
          <a:stretch>
            <a:fillRect/>
          </a:stretch>
        </p:blipFill>
        <p:spPr bwMode="auto">
          <a:xfrm>
            <a:off x="428596" y="214289"/>
            <a:ext cx="8286808" cy="5357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428604"/>
            <a:ext cx="3500430" cy="2786082"/>
          </a:xfrm>
        </p:spPr>
        <p:txBody>
          <a:bodyPr>
            <a:normAutofit/>
          </a:bodyPr>
          <a:lstStyle/>
          <a:p>
            <a:pPr algn="ctr"/>
            <a:r>
              <a:rPr lang="ru-RU" sz="4400" b="1" u="sng" dirty="0">
                <a:latin typeface="Tahoma" pitchFamily="34" charset="0"/>
                <a:cs typeface="Tahoma" pitchFamily="34" charset="0"/>
                <a:hlinkClick r:id="rId2" tooltip="Троицкий собор (Саратов)"/>
              </a:rPr>
              <a:t>Троицкий собор</a:t>
            </a:r>
            <a:endParaRPr lang="ru-RU" sz="44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6866" name="Picture 2" descr="https://upload.wikimedia.org/wikipedia/commons/thumb/a/aa/%D0%A1%D0%B2%D1%8F%D1%82%D0%BE-%D0%A2%D1%80%D0%BE%D0%B8%D1%86%D0%BA%D0%B8%D0%B9_%D1%81%D0%BE%D0%B1%D0%BE%D1%80_%28%D0%A1%D0%B0%D1%80%D0%B0%D1%82%D0%BE%D0%B2%29.jpg/800px-%D0%A1%D0%B2%D1%8F%D1%82%D0%BE-%D0%A2%D1%80%D0%BE%D0%B8%D1%86%D0%BA%D0%B8%D0%B9_%D1%81%D0%BE%D0%B1%D0%BE%D1%80_%28%D0%A1%D0%B0%D1%80%D0%B0%D1%82%D0%BE%D0%B2%29.jpg"/>
          <p:cNvPicPr>
            <a:picLocks noChangeAspect="1" noChangeArrowheads="1"/>
          </p:cNvPicPr>
          <p:nvPr/>
        </p:nvPicPr>
        <p:blipFill>
          <a:blip r:embed="rId3"/>
          <a:srcRect l="15225" t="10899" r="7410" b="4325"/>
          <a:stretch>
            <a:fillRect/>
          </a:stretch>
        </p:blipFill>
        <p:spPr bwMode="auto">
          <a:xfrm>
            <a:off x="0" y="0"/>
            <a:ext cx="56436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5589240"/>
            <a:ext cx="9686880" cy="85725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ahoma" pitchFamily="34" charset="0"/>
                <a:cs typeface="Tahoma" pitchFamily="34" charset="0"/>
              </a:rPr>
              <a:t>Волгоград (≈ 1 млн. чел.)</a:t>
            </a:r>
          </a:p>
        </p:txBody>
      </p:sp>
      <p:pic>
        <p:nvPicPr>
          <p:cNvPr id="11266" name="Picture 2" descr="Гер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642918"/>
            <a:ext cx="3425201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57826"/>
            <a:ext cx="9144000" cy="1143008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sz="3600" b="1" u="sng" dirty="0" err="1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центре-Речной</a:t>
            </a:r>
            <a:r>
              <a:rPr lang="ru-RU" sz="36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 вокзал, на заднем плане виден Мамаев курган.</a:t>
            </a:r>
          </a:p>
        </p:txBody>
      </p:sp>
      <p:pic>
        <p:nvPicPr>
          <p:cNvPr id="10242" name="Picture 2" descr="Central district of Volgograd 001.jpg"/>
          <p:cNvPicPr>
            <a:picLocks noChangeAspect="1" noChangeArrowheads="1"/>
          </p:cNvPicPr>
          <p:nvPr/>
        </p:nvPicPr>
        <p:blipFill>
          <a:blip r:embed="rId2"/>
          <a:srcRect t="12500" b="2120"/>
          <a:stretch>
            <a:fillRect/>
          </a:stretch>
        </p:blipFill>
        <p:spPr bwMode="auto">
          <a:xfrm>
            <a:off x="428596" y="13327"/>
            <a:ext cx="8286808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445224"/>
            <a:ext cx="8786874" cy="1127048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Музей-панорама «Сталинградская битва»</a:t>
            </a:r>
          </a:p>
        </p:txBody>
      </p:sp>
      <p:pic>
        <p:nvPicPr>
          <p:cNvPr id="9220" name="Picture 4" descr="http://to-world-travel.ru/img/2015/042616/0058402"/>
          <p:cNvPicPr>
            <a:picLocks noChangeAspect="1" noChangeArrowheads="1"/>
          </p:cNvPicPr>
          <p:nvPr/>
        </p:nvPicPr>
        <p:blipFill>
          <a:blip r:embed="rId2"/>
          <a:srcRect t="9594" b="10189"/>
          <a:stretch>
            <a:fillRect/>
          </a:stretch>
        </p:blipFill>
        <p:spPr bwMode="auto">
          <a:xfrm>
            <a:off x="214282" y="142852"/>
            <a:ext cx="8715436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b="1" dirty="0"/>
              <a:t>Города степной зоны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572140"/>
            <a:ext cx="8786874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800" b="1" u="sng" dirty="0">
                <a:latin typeface="Tahoma" pitchFamily="34" charset="0"/>
                <a:cs typeface="Tahoma" pitchFamily="34" charset="0"/>
                <a:hlinkClick r:id="rId2" tooltip="Казанский собор (Волгоград)"/>
              </a:rPr>
              <a:t>Казанский кафедральный собор</a:t>
            </a:r>
            <a:endParaRPr lang="ru-RU" sz="3800" b="1" u="sng" dirty="0">
              <a:solidFill>
                <a:srgbClr val="6EA92D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194" name="Picture 2" descr="https://upload.wikimedia.org/wikipedia/commons/thumb/b/b2/Kazan_Cathedral_on_13_July_2012_002.JPG/800px-Kazan_Cathedral_on_13_July_2012_002.JPG"/>
          <p:cNvPicPr>
            <a:picLocks noChangeAspect="1" noChangeArrowheads="1"/>
          </p:cNvPicPr>
          <p:nvPr/>
        </p:nvPicPr>
        <p:blipFill>
          <a:blip r:embed="rId3"/>
          <a:srcRect t="6008" b="7441"/>
          <a:stretch>
            <a:fillRect/>
          </a:stretch>
        </p:blipFill>
        <p:spPr bwMode="auto">
          <a:xfrm>
            <a:off x="428596" y="214290"/>
            <a:ext cx="8286808" cy="537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5572140"/>
            <a:ext cx="8183880" cy="785818"/>
          </a:xfrm>
        </p:spPr>
        <p:txBody>
          <a:bodyPr>
            <a:normAutofit/>
          </a:bodyPr>
          <a:lstStyle/>
          <a:p>
            <a:pPr algn="ctr"/>
            <a:r>
              <a:rPr lang="ru-RU" sz="44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Речной вокзал</a:t>
            </a:r>
          </a:p>
        </p:txBody>
      </p:sp>
      <p:pic>
        <p:nvPicPr>
          <p:cNvPr id="37890" name="Picture 2" descr="https://upload.wikimedia.org/wikipedia/commons/thumb/9/9b/%D0%92%D0%B8%D0%B4_%D0%BD%D0%B0_%D0%92%D0%BE%D0%BB%D0%B3%D0%BE%D0%B3%D1%80%D0%B0%D0%B4%D1%81%D0%BA%D0%B8%D0%B9_%D1%80%D0%B5%D1%87%D0%BF%D0%BE%D1%80%D1%82_%D1%81_%D0%BF%D0%BB%D1%8B%D0%B2%D1%83%D1%89%D0%B5%D0%B3%D0%BE_%D1%82%D0%B5%D0%BF%D0%BB%D0%BE%D1%85%D0%BE%D0%B4%D0%B0.jpg/800px-%D0%92%D0%B8%D0%B4_%D0%BD%D0%B0_%D0%92%D0%BE%D0%BB%D0%B3%D0%BE%D0%B3%D1%80%D0%B0%D0%B4%D1%81%D0%BA%D0%B8%D0%B9_%D1%80%D0%B5%D1%87%D0%BF%D0%BE%D1%80%D1%82_%D1%81_%D0%BF%D0%BB%D1%8B%D0%B2%D1%83%D1%89%D0%B5%D0%B3%D0%BE_%D1%82%D0%B5%D0%BF%D0%BB%D0%BE%D1%85%D0%BE%D0%B4%D0%B0.jpg"/>
          <p:cNvPicPr>
            <a:picLocks noChangeAspect="1" noChangeArrowheads="1"/>
          </p:cNvPicPr>
          <p:nvPr/>
        </p:nvPicPr>
        <p:blipFill>
          <a:blip r:embed="rId2"/>
          <a:srcRect t="13750" b="4999"/>
          <a:stretch>
            <a:fillRect/>
          </a:stretch>
        </p:blipFill>
        <p:spPr bwMode="auto">
          <a:xfrm>
            <a:off x="428596" y="142852"/>
            <a:ext cx="8286809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428604"/>
            <a:ext cx="5151794" cy="3786214"/>
          </a:xfrm>
        </p:spPr>
        <p:txBody>
          <a:bodyPr>
            <a:noAutofit/>
          </a:bodyPr>
          <a:lstStyle/>
          <a:p>
            <a:pPr algn="ctr"/>
            <a:r>
              <a:rPr lang="ru-RU" sz="44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Монумент «Родина-мать зовёт!» на Мамаевом кургане</a:t>
            </a:r>
          </a:p>
        </p:txBody>
      </p:sp>
      <p:pic>
        <p:nvPicPr>
          <p:cNvPr id="6146" name="Picture 2" descr="https://upload.wikimedia.org/wikipedia/ru/thumb/5/5e/Rodina_mat_zovet.jpg/320px-Rodina_mat_zovet.jpg"/>
          <p:cNvPicPr>
            <a:picLocks noChangeAspect="1" noChangeArrowheads="1"/>
          </p:cNvPicPr>
          <p:nvPr/>
        </p:nvPicPr>
        <p:blipFill>
          <a:blip r:embed="rId2"/>
          <a:srcRect b="2081"/>
          <a:stretch>
            <a:fillRect/>
          </a:stretch>
        </p:blipFill>
        <p:spPr bwMode="auto">
          <a:xfrm>
            <a:off x="0" y="-8017"/>
            <a:ext cx="3500430" cy="6875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428604"/>
            <a:ext cx="3714744" cy="3571900"/>
          </a:xfrm>
        </p:spPr>
        <p:txBody>
          <a:bodyPr>
            <a:noAutofit/>
          </a:bodyPr>
          <a:lstStyle/>
          <a:p>
            <a:pPr algn="ctr"/>
            <a:r>
              <a:rPr lang="ru-RU" sz="40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Вид со стороны площади «Стоявших насмерть»</a:t>
            </a:r>
          </a:p>
        </p:txBody>
      </p:sp>
      <p:pic>
        <p:nvPicPr>
          <p:cNvPr id="5122" name="Picture 2" descr="Вид со стороны площади «Стоявших насмерть»"/>
          <p:cNvPicPr>
            <a:picLocks noChangeAspect="1" noChangeArrowheads="1"/>
          </p:cNvPicPr>
          <p:nvPr/>
        </p:nvPicPr>
        <p:blipFill>
          <a:blip r:embed="rId2"/>
          <a:srcRect l="2222" r="13750"/>
          <a:stretch>
            <a:fillRect/>
          </a:stretch>
        </p:blipFill>
        <p:spPr bwMode="auto">
          <a:xfrm>
            <a:off x="0" y="214290"/>
            <a:ext cx="5402497" cy="6429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333v.ru/uploads/e5/e51e697a168728e87cdf6c72e74b383d.jpg"/>
          <p:cNvPicPr>
            <a:picLocks noChangeAspect="1" noChangeArrowheads="1"/>
          </p:cNvPicPr>
          <p:nvPr/>
        </p:nvPicPr>
        <p:blipFill>
          <a:blip r:embed="rId2"/>
          <a:srcRect r="14599" b="5208"/>
          <a:stretch>
            <a:fillRect/>
          </a:stretch>
        </p:blipFill>
        <p:spPr bwMode="auto">
          <a:xfrm>
            <a:off x="0" y="-1"/>
            <a:ext cx="9144000" cy="6945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857496"/>
          </a:xfrm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B00000"/>
                </a:solidFill>
                <a:latin typeface="Tahoma" pitchFamily="34" charset="0"/>
                <a:cs typeface="Tahoma" pitchFamily="34" charset="0"/>
              </a:rPr>
              <a:t>Города степной зоны: Самара, Саратов, Волгоград.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7166"/>
            <a:ext cx="9144000" cy="1428760"/>
          </a:xfrm>
        </p:spPr>
        <p:txBody>
          <a:bodyPr>
            <a:noAutofit/>
          </a:bodyPr>
          <a:lstStyle/>
          <a:p>
            <a:pPr algn="ctr"/>
            <a:r>
              <a:rPr lang="ru-RU" sz="3800" dirty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Города Самара, Саратов и </a:t>
            </a:r>
            <a:br>
              <a:rPr lang="ru-RU" sz="3800" dirty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800" dirty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Волгоград стоят на берегах Волги.</a:t>
            </a:r>
            <a:r>
              <a:rPr lang="ru-RU" sz="35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8" name="Picture 4" descr="http://img-3.photosight.ru/67d/4105701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8429684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044" y="-1179512"/>
            <a:ext cx="8353911" cy="352044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ahoma" pitchFamily="34" charset="0"/>
                <a:cs typeface="Tahoma" pitchFamily="34" charset="0"/>
              </a:rPr>
              <a:t>Самара  (≈ 1 млн. чел.)</a:t>
            </a:r>
          </a:p>
        </p:txBody>
      </p:sp>
      <p:pic>
        <p:nvPicPr>
          <p:cNvPr id="21506" name="Picture 2" descr="Гер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776" y="980728"/>
            <a:ext cx="3782282" cy="58421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82082"/>
            <a:ext cx="91440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CC9900"/>
                </a:solidFill>
                <a:hlinkClick r:id="rId2" tooltip="Самарский театр драмы имени М. Горьког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37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  <a:hlinkClick r:id="rId2" tooltip="Самарский театр драмы имени М. Горьког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Драматический театр им. </a:t>
            </a:r>
            <a:br>
              <a:rPr lang="ru-RU" sz="37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  <a:hlinkClick r:id="rId2" tooltip="Самарский театр драмы имени М. Горьког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ru-RU" sz="37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  <a:hlinkClick r:id="rId2" tooltip="Самарский театр драмы имени М. Горьког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М. Горького</a:t>
            </a:r>
            <a:r>
              <a:rPr lang="ru-RU" sz="37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 и </a:t>
            </a:r>
            <a:r>
              <a:rPr lang="ru-RU" sz="3700" b="1" u="sng" dirty="0">
                <a:solidFill>
                  <a:schemeClr val="tx1"/>
                </a:solidFill>
                <a:latin typeface="Tahoma" pitchFamily="34" charset="0"/>
                <a:cs typeface="Tahoma" pitchFamily="34" charset="0"/>
                <a:hlinkClick r:id="rId3" tooltip="Памятник Чапаеву (Самара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памятник В. И. Чапаеву</a:t>
            </a:r>
            <a:endParaRPr lang="ru-RU" sz="3700" b="1" u="sng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2" name="Picture 2" descr="https://upload.wikimedia.org/wikipedia/commons/thumb/5/54/%D0%A2%D0%B5%D0%B0%D1%82%D1%80_%D0%B8_%D0%BF%D0%B0%D0%BC%D1%8F%D1%82%D0%BD%D0%B8%D0%BA_%D0%A7%D0%B0%D0%BF%D0%B0%D0%B5%D0%B2%D1%83.JPG/800px-%D0%A2%D0%B5%D0%B0%D1%82%D1%80_%D0%B8_%D0%BF%D0%B0%D0%BC%D1%8F%D1%82%D0%BD%D0%B8%D0%BA_%D0%A7%D0%B0%D0%BF%D0%B0%D0%B5%D0%B2%D1%83.JPG"/>
          <p:cNvPicPr>
            <a:picLocks noChangeAspect="1" noChangeArrowheads="1"/>
          </p:cNvPicPr>
          <p:nvPr/>
        </p:nvPicPr>
        <p:blipFill>
          <a:blip r:embed="rId4"/>
          <a:srcRect t="7500" b="4999"/>
          <a:stretch>
            <a:fillRect/>
          </a:stretch>
        </p:blipFill>
        <p:spPr bwMode="auto">
          <a:xfrm>
            <a:off x="357158" y="214290"/>
            <a:ext cx="8429684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5143512"/>
            <a:ext cx="8183880" cy="1285884"/>
          </a:xfrm>
        </p:spPr>
        <p:txBody>
          <a:bodyPr>
            <a:noAutofit/>
          </a:bodyPr>
          <a:lstStyle/>
          <a:p>
            <a:pPr algn="ctr"/>
            <a:r>
              <a:rPr lang="ru-RU" sz="4000" b="1" u="sng" dirty="0">
                <a:latin typeface="Tahoma" pitchFamily="34" charset="0"/>
                <a:cs typeface="Tahoma" pitchFamily="34" charset="0"/>
                <a:hlinkClick r:id="rId2" tooltip="Самарский академический театр оперы и балета"/>
              </a:rPr>
              <a:t>Самарский академический театр оперы и балета</a:t>
            </a:r>
            <a:endParaRPr lang="ru-RU" sz="40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9458" name="Picture 2" descr="https://upload.wikimedia.org/wikipedia/commons/thumb/2/29/Samara_opera.jpg/800px-Samara_opera.jpg"/>
          <p:cNvPicPr>
            <a:picLocks noChangeAspect="1" noChangeArrowheads="1"/>
          </p:cNvPicPr>
          <p:nvPr/>
        </p:nvPicPr>
        <p:blipFill>
          <a:blip r:embed="rId3"/>
          <a:srcRect b="26249"/>
          <a:stretch>
            <a:fillRect/>
          </a:stretch>
        </p:blipFill>
        <p:spPr bwMode="auto">
          <a:xfrm>
            <a:off x="428596" y="285728"/>
            <a:ext cx="8286808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636"/>
            <a:ext cx="8501122" cy="1500198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Кировский мост через реку Самара</a:t>
            </a:r>
          </a:p>
        </p:txBody>
      </p:sp>
      <p:pic>
        <p:nvPicPr>
          <p:cNvPr id="18434" name="Picture 2" descr="https://upload.wikimedia.org/wikipedia/commons/thumb/0/07/%D0%9A%D0%B8%D1%80%D0%BE%D0%B2%D1%81%D0%BA%D0%B8%D0%B9_%D0%B0%D0%B2%D1%82%D0%BE%D0%BC%D0%BE%D0%B1%D0%B8%D0%BB%D1%8C%D0%BD%D1%8B%D0%B9_%D0%BC%D0%BE%D1%81%D1%82_12.10.2014.jpg/800px-%D0%9A%D0%B8%D1%80%D0%BE%D0%B2%D1%81%D0%BA%D0%B8%D0%B9_%D0%B0%D0%B2%D1%82%D0%BE%D0%BC%D0%BE%D0%B1%D0%B8%D0%BB%D1%8C%D0%BD%D1%8B%D0%B9_%D0%BC%D0%BE%D1%81%D1%82_12.10.2014.jpg"/>
          <p:cNvPicPr>
            <a:picLocks noChangeAspect="1" noChangeArrowheads="1"/>
          </p:cNvPicPr>
          <p:nvPr/>
        </p:nvPicPr>
        <p:blipFill>
          <a:blip r:embed="rId2"/>
          <a:srcRect t="7500" b="8749"/>
          <a:stretch>
            <a:fillRect/>
          </a:stretch>
        </p:blipFill>
        <p:spPr bwMode="auto">
          <a:xfrm>
            <a:off x="428596" y="222550"/>
            <a:ext cx="8299727" cy="499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286388"/>
            <a:ext cx="8295066" cy="1000132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solidFill>
                  <a:srgbClr val="6EA92D"/>
                </a:solidFill>
                <a:latin typeface="Tahoma" pitchFamily="34" charset="0"/>
                <a:cs typeface="Tahoma" pitchFamily="34" charset="0"/>
              </a:rPr>
              <a:t>Аэропорт</a:t>
            </a:r>
          </a:p>
        </p:txBody>
      </p:sp>
      <p:pic>
        <p:nvPicPr>
          <p:cNvPr id="17410" name="Picture 2" descr="https://upload.wikimedia.org/wikipedia/commons/0/01/Kurumoch_International_Airport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5214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212</TotalTime>
  <Words>163</Words>
  <Application>Microsoft Office PowerPoint</Application>
  <PresentationFormat>Экран (4:3)</PresentationFormat>
  <Paragraphs>27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Cambria</vt:lpstr>
      <vt:lpstr>Rockwell</vt:lpstr>
      <vt:lpstr>Rockwell Condensed</vt:lpstr>
      <vt:lpstr>Tahoma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Города степной зоны</vt:lpstr>
      <vt:lpstr>Города степной зоны: Самара, Саратов, Волгоград.</vt:lpstr>
      <vt:lpstr>Города Самара, Саратов и  Волгоград стоят на берегах Волги. </vt:lpstr>
      <vt:lpstr>Самара  (≈ 1 млн. чел.)</vt:lpstr>
      <vt:lpstr> Драматический театр им.  М. Горького и памятник В. И. Чапаеву</vt:lpstr>
      <vt:lpstr>Самарский академический театр оперы и балета</vt:lpstr>
      <vt:lpstr>Кировский мост через реку Самара</vt:lpstr>
      <vt:lpstr>Аэропорт</vt:lpstr>
      <vt:lpstr>Пирсы речного вокзала</vt:lpstr>
      <vt:lpstr>Покровский кафедральный собор</vt:lpstr>
      <vt:lpstr>Саратов (≈ 844 тыс. чел.)</vt:lpstr>
      <vt:lpstr>Саратовский академический театр оперы и балета</vt:lpstr>
      <vt:lpstr>Храм «Утоли моя печали» </vt:lpstr>
      <vt:lpstr>Новая набережная</vt:lpstr>
      <vt:lpstr>Троицкий собор</vt:lpstr>
      <vt:lpstr>Волгоград (≈ 1 млн. чел.)</vt:lpstr>
      <vt:lpstr>В центре-Речной вокзал, на заднем плане виден Мамаев курган.</vt:lpstr>
      <vt:lpstr>Музей-панорама «Сталинградская битва»</vt:lpstr>
      <vt:lpstr>Казанский кафедральный собор</vt:lpstr>
      <vt:lpstr>Речной вокзал</vt:lpstr>
      <vt:lpstr>Монумент «Родина-мать зовёт!» на Мамаевом кургане</vt:lpstr>
      <vt:lpstr>Вид со стороны площади «Стоявших насмерть»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Города степной зоны: Курск, Омск, Оренбург, Воронеж</dc:title>
  <dc:creator>111</dc:creator>
  <cp:lastModifiedBy>Admin</cp:lastModifiedBy>
  <cp:revision>23</cp:revision>
  <dcterms:created xsi:type="dcterms:W3CDTF">2017-03-28T12:07:29Z</dcterms:created>
  <dcterms:modified xsi:type="dcterms:W3CDTF">2022-08-22T00:04:34Z</dcterms:modified>
</cp:coreProperties>
</file>